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7" r:id="rId5"/>
    <p:sldId id="301" r:id="rId6"/>
    <p:sldId id="305" r:id="rId7"/>
    <p:sldId id="269" r:id="rId8"/>
    <p:sldId id="294" r:id="rId9"/>
    <p:sldId id="295" r:id="rId10"/>
    <p:sldId id="270" r:id="rId11"/>
    <p:sldId id="287" r:id="rId12"/>
    <p:sldId id="302" r:id="rId13"/>
    <p:sldId id="296" r:id="rId14"/>
    <p:sldId id="256" r:id="rId15"/>
    <p:sldId id="262" r:id="rId16"/>
    <p:sldId id="286" r:id="rId17"/>
    <p:sldId id="264" r:id="rId18"/>
    <p:sldId id="282" r:id="rId19"/>
    <p:sldId id="288" r:id="rId20"/>
    <p:sldId id="279" r:id="rId21"/>
    <p:sldId id="281" r:id="rId22"/>
    <p:sldId id="290" r:id="rId23"/>
    <p:sldId id="300" r:id="rId24"/>
    <p:sldId id="297" r:id="rId25"/>
    <p:sldId id="278" r:id="rId26"/>
    <p:sldId id="298" r:id="rId27"/>
    <p:sldId id="289" r:id="rId28"/>
    <p:sldId id="291" r:id="rId29"/>
    <p:sldId id="303" r:id="rId30"/>
    <p:sldId id="299" r:id="rId31"/>
    <p:sldId id="280" r:id="rId32"/>
    <p:sldId id="293" r:id="rId33"/>
    <p:sldId id="304" r:id="rId34"/>
    <p:sldId id="268" r:id="rId35"/>
    <p:sldId id="259" r:id="rId3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nny Nastase" initials="SN" lastIdx="2" clrIdx="0">
    <p:extLst>
      <p:ext uri="{19B8F6BF-5375-455C-9EA6-DF929625EA0E}">
        <p15:presenceInfo xmlns:p15="http://schemas.microsoft.com/office/powerpoint/2012/main" userId="4121c390af3fc67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FF3399"/>
    <a:srgbClr val="3366CC"/>
    <a:srgbClr val="0099CC"/>
    <a:srgbClr val="003366"/>
    <a:srgbClr val="CC9900"/>
    <a:srgbClr val="FFCC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B19350-1386-4F49-A453-30375CD4D42A}" v="6" dt="2021-10-28T17:59:53.2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24" autoAdjust="0"/>
    <p:restoredTop sz="94660"/>
  </p:normalViewPr>
  <p:slideViewPr>
    <p:cSldViewPr snapToGrid="0">
      <p:cViewPr varScale="1">
        <p:scale>
          <a:sx n="67" d="100"/>
          <a:sy n="67" d="100"/>
        </p:scale>
        <p:origin x="536" y="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leigh Roberson" userId="396f10e3-77eb-48e9-a43a-fc0fc6e51069" providerId="ADAL" clId="{77B19350-1386-4F49-A453-30375CD4D42A}"/>
    <pc:docChg chg="undo redo custSel delSld modSld">
      <pc:chgData name="Rileigh Roberson" userId="396f10e3-77eb-48e9-a43a-fc0fc6e51069" providerId="ADAL" clId="{77B19350-1386-4F49-A453-30375CD4D42A}" dt="2021-11-09T17:33:48.587" v="95" actId="47"/>
      <pc:docMkLst>
        <pc:docMk/>
      </pc:docMkLst>
      <pc:sldChg chg="del">
        <pc:chgData name="Rileigh Roberson" userId="396f10e3-77eb-48e9-a43a-fc0fc6e51069" providerId="ADAL" clId="{77B19350-1386-4F49-A453-30375CD4D42A}" dt="2021-11-09T17:33:48.587" v="95" actId="47"/>
        <pc:sldMkLst>
          <pc:docMk/>
          <pc:sldMk cId="3823285777" sldId="265"/>
        </pc:sldMkLst>
      </pc:sldChg>
      <pc:sldChg chg="del">
        <pc:chgData name="Rileigh Roberson" userId="396f10e3-77eb-48e9-a43a-fc0fc6e51069" providerId="ADAL" clId="{77B19350-1386-4F49-A453-30375CD4D42A}" dt="2021-11-09T17:33:43.239" v="94" actId="47"/>
        <pc:sldMkLst>
          <pc:docMk/>
          <pc:sldMk cId="2342195146" sldId="272"/>
        </pc:sldMkLst>
      </pc:sldChg>
      <pc:sldChg chg="modSp del">
        <pc:chgData name="Rileigh Roberson" userId="396f10e3-77eb-48e9-a43a-fc0fc6e51069" providerId="ADAL" clId="{77B19350-1386-4F49-A453-30375CD4D42A}" dt="2021-11-09T17:33:40.328" v="93" actId="47"/>
        <pc:sldMkLst>
          <pc:docMk/>
          <pc:sldMk cId="3304293202" sldId="274"/>
        </pc:sldMkLst>
        <pc:graphicFrameChg chg="mod">
          <ac:chgData name="Rileigh Roberson" userId="396f10e3-77eb-48e9-a43a-fc0fc6e51069" providerId="ADAL" clId="{77B19350-1386-4F49-A453-30375CD4D42A}" dt="2021-10-28T17:59:53.261" v="60"/>
          <ac:graphicFrameMkLst>
            <pc:docMk/>
            <pc:sldMk cId="3304293202" sldId="274"/>
            <ac:graphicFrameMk id="4" creationId="{26F633E8-6102-45EB-83F1-B82D7A0CBAF3}"/>
          </ac:graphicFrameMkLst>
        </pc:graphicFrameChg>
      </pc:sldChg>
      <pc:sldChg chg="modSp mod">
        <pc:chgData name="Rileigh Roberson" userId="396f10e3-77eb-48e9-a43a-fc0fc6e51069" providerId="ADAL" clId="{77B19350-1386-4F49-A453-30375CD4D42A}" dt="2021-10-28T17:27:50.003" v="37" actId="207"/>
        <pc:sldMkLst>
          <pc:docMk/>
          <pc:sldMk cId="926307687" sldId="286"/>
        </pc:sldMkLst>
        <pc:spChg chg="mod">
          <ac:chgData name="Rileigh Roberson" userId="396f10e3-77eb-48e9-a43a-fc0fc6e51069" providerId="ADAL" clId="{77B19350-1386-4F49-A453-30375CD4D42A}" dt="2021-10-28T17:27:50.003" v="37" actId="207"/>
          <ac:spMkLst>
            <pc:docMk/>
            <pc:sldMk cId="926307687" sldId="286"/>
            <ac:spMk id="39" creationId="{00000000-0000-0000-0000-000000000000}"/>
          </ac:spMkLst>
        </pc:spChg>
        <pc:spChg chg="mod">
          <ac:chgData name="Rileigh Roberson" userId="396f10e3-77eb-48e9-a43a-fc0fc6e51069" providerId="ADAL" clId="{77B19350-1386-4F49-A453-30375CD4D42A}" dt="2021-10-28T17:26:02.815" v="36" actId="207"/>
          <ac:spMkLst>
            <pc:docMk/>
            <pc:sldMk cId="926307687" sldId="286"/>
            <ac:spMk id="51" creationId="{00000000-0000-0000-0000-000000000000}"/>
          </ac:spMkLst>
        </pc:spChg>
      </pc:sldChg>
      <pc:sldChg chg="modSp mod">
        <pc:chgData name="Rileigh Roberson" userId="396f10e3-77eb-48e9-a43a-fc0fc6e51069" providerId="ADAL" clId="{77B19350-1386-4F49-A453-30375CD4D42A}" dt="2021-11-08T17:02:09.045" v="91" actId="1076"/>
        <pc:sldMkLst>
          <pc:docMk/>
          <pc:sldMk cId="1535526538" sldId="288"/>
        </pc:sldMkLst>
        <pc:spChg chg="mod">
          <ac:chgData name="Rileigh Roberson" userId="396f10e3-77eb-48e9-a43a-fc0fc6e51069" providerId="ADAL" clId="{77B19350-1386-4F49-A453-30375CD4D42A}" dt="2021-11-08T17:02:09.045" v="91" actId="1076"/>
          <ac:spMkLst>
            <pc:docMk/>
            <pc:sldMk cId="1535526538" sldId="288"/>
            <ac:spMk id="44" creationId="{00000000-0000-0000-0000-000000000000}"/>
          </ac:spMkLst>
        </pc:spChg>
        <pc:spChg chg="mod">
          <ac:chgData name="Rileigh Roberson" userId="396f10e3-77eb-48e9-a43a-fc0fc6e51069" providerId="ADAL" clId="{77B19350-1386-4F49-A453-30375CD4D42A}" dt="2021-10-28T17:30:59.056" v="40" actId="207"/>
          <ac:spMkLst>
            <pc:docMk/>
            <pc:sldMk cId="1535526538" sldId="288"/>
            <ac:spMk id="51" creationId="{00000000-0000-0000-0000-000000000000}"/>
          </ac:spMkLst>
        </pc:spChg>
      </pc:sldChg>
      <pc:sldChg chg="modSp mod">
        <pc:chgData name="Rileigh Roberson" userId="396f10e3-77eb-48e9-a43a-fc0fc6e51069" providerId="ADAL" clId="{77B19350-1386-4F49-A453-30375CD4D42A}" dt="2021-10-28T17:49:10.640" v="59" actId="1076"/>
        <pc:sldMkLst>
          <pc:docMk/>
          <pc:sldMk cId="4147274925" sldId="289"/>
        </pc:sldMkLst>
        <pc:spChg chg="mod">
          <ac:chgData name="Rileigh Roberson" userId="396f10e3-77eb-48e9-a43a-fc0fc6e51069" providerId="ADAL" clId="{77B19350-1386-4F49-A453-30375CD4D42A}" dt="2021-10-28T17:49:10.640" v="59" actId="1076"/>
          <ac:spMkLst>
            <pc:docMk/>
            <pc:sldMk cId="4147274925" sldId="289"/>
            <ac:spMk id="21" creationId="{00000000-0000-0000-0000-000000000000}"/>
          </ac:spMkLst>
        </pc:spChg>
        <pc:spChg chg="mod">
          <ac:chgData name="Rileigh Roberson" userId="396f10e3-77eb-48e9-a43a-fc0fc6e51069" providerId="ADAL" clId="{77B19350-1386-4F49-A453-30375CD4D42A}" dt="2021-10-28T17:48:07.072" v="55" actId="1076"/>
          <ac:spMkLst>
            <pc:docMk/>
            <pc:sldMk cId="4147274925" sldId="289"/>
            <ac:spMk id="23" creationId="{8F45C052-4B86-416B-ADE0-7B866A2DC96F}"/>
          </ac:spMkLst>
        </pc:spChg>
        <pc:spChg chg="mod">
          <ac:chgData name="Rileigh Roberson" userId="396f10e3-77eb-48e9-a43a-fc0fc6e51069" providerId="ADAL" clId="{77B19350-1386-4F49-A453-30375CD4D42A}" dt="2021-10-28T17:47:52.444" v="52" actId="1076"/>
          <ac:spMkLst>
            <pc:docMk/>
            <pc:sldMk cId="4147274925" sldId="289"/>
            <ac:spMk id="39" creationId="{00000000-0000-0000-0000-000000000000}"/>
          </ac:spMkLst>
        </pc:spChg>
        <pc:spChg chg="mod">
          <ac:chgData name="Rileigh Roberson" userId="396f10e3-77eb-48e9-a43a-fc0fc6e51069" providerId="ADAL" clId="{77B19350-1386-4F49-A453-30375CD4D42A}" dt="2021-10-28T17:48:17.946" v="56" actId="1076"/>
          <ac:spMkLst>
            <pc:docMk/>
            <pc:sldMk cId="4147274925" sldId="289"/>
            <ac:spMk id="45" creationId="{00000000-0000-0000-0000-000000000000}"/>
          </ac:spMkLst>
        </pc:spChg>
        <pc:spChg chg="mod">
          <ac:chgData name="Rileigh Roberson" userId="396f10e3-77eb-48e9-a43a-fc0fc6e51069" providerId="ADAL" clId="{77B19350-1386-4F49-A453-30375CD4D42A}" dt="2021-10-28T17:48:30.115" v="57" actId="1076"/>
          <ac:spMkLst>
            <pc:docMk/>
            <pc:sldMk cId="4147274925" sldId="289"/>
            <ac:spMk id="48" creationId="{00000000-0000-0000-0000-000000000000}"/>
          </ac:spMkLst>
        </pc:spChg>
        <pc:spChg chg="mod">
          <ac:chgData name="Rileigh Roberson" userId="396f10e3-77eb-48e9-a43a-fc0fc6e51069" providerId="ADAL" clId="{77B19350-1386-4F49-A453-30375CD4D42A}" dt="2021-10-28T17:48:41.295" v="58" actId="1076"/>
          <ac:spMkLst>
            <pc:docMk/>
            <pc:sldMk cId="4147274925" sldId="289"/>
            <ac:spMk id="51" creationId="{00000000-0000-0000-0000-000000000000}"/>
          </ac:spMkLst>
        </pc:spChg>
        <pc:grpChg chg="mod">
          <ac:chgData name="Rileigh Roberson" userId="396f10e3-77eb-48e9-a43a-fc0fc6e51069" providerId="ADAL" clId="{77B19350-1386-4F49-A453-30375CD4D42A}" dt="2021-10-28T17:47:57.791" v="54" actId="1076"/>
          <ac:grpSpMkLst>
            <pc:docMk/>
            <pc:sldMk cId="4147274925" sldId="289"/>
            <ac:grpSpMk id="40" creationId="{00000000-0000-0000-0000-000000000000}"/>
          </ac:grpSpMkLst>
        </pc:grpChg>
      </pc:sldChg>
      <pc:sldChg chg="modSp mod">
        <pc:chgData name="Rileigh Roberson" userId="396f10e3-77eb-48e9-a43a-fc0fc6e51069" providerId="ADAL" clId="{77B19350-1386-4F49-A453-30375CD4D42A}" dt="2021-11-08T17:06:52.686" v="92" actId="3626"/>
        <pc:sldMkLst>
          <pc:docMk/>
          <pc:sldMk cId="487050898" sldId="290"/>
        </pc:sldMkLst>
        <pc:spChg chg="mod">
          <ac:chgData name="Rileigh Roberson" userId="396f10e3-77eb-48e9-a43a-fc0fc6e51069" providerId="ADAL" clId="{77B19350-1386-4F49-A453-30375CD4D42A}" dt="2021-11-08T17:06:52.686" v="92" actId="3626"/>
          <ac:spMkLst>
            <pc:docMk/>
            <pc:sldMk cId="487050898" sldId="290"/>
            <ac:spMk id="42" creationId="{00000000-0000-0000-0000-000000000000}"/>
          </ac:spMkLst>
        </pc:spChg>
        <pc:spChg chg="mod">
          <ac:chgData name="Rileigh Roberson" userId="396f10e3-77eb-48e9-a43a-fc0fc6e51069" providerId="ADAL" clId="{77B19350-1386-4F49-A453-30375CD4D42A}" dt="2021-10-28T17:38:57.617" v="48" actId="1076"/>
          <ac:spMkLst>
            <pc:docMk/>
            <pc:sldMk cId="487050898" sldId="290"/>
            <ac:spMk id="45" creationId="{00000000-0000-0000-0000-000000000000}"/>
          </ac:spMkLst>
        </pc:spChg>
        <pc:spChg chg="mod">
          <ac:chgData name="Rileigh Roberson" userId="396f10e3-77eb-48e9-a43a-fc0fc6e51069" providerId="ADAL" clId="{77B19350-1386-4F49-A453-30375CD4D42A}" dt="2021-10-28T17:39:15.963" v="49" actId="1076"/>
          <ac:spMkLst>
            <pc:docMk/>
            <pc:sldMk cId="487050898" sldId="290"/>
            <ac:spMk id="48" creationId="{00000000-0000-0000-0000-000000000000}"/>
          </ac:spMkLst>
        </pc:spChg>
        <pc:spChg chg="mod">
          <ac:chgData name="Rileigh Roberson" userId="396f10e3-77eb-48e9-a43a-fc0fc6e51069" providerId="ADAL" clId="{77B19350-1386-4F49-A453-30375CD4D42A}" dt="2021-10-28T17:39:19.545" v="50" actId="1076"/>
          <ac:spMkLst>
            <pc:docMk/>
            <pc:sldMk cId="487050898" sldId="290"/>
            <ac:spMk id="51" creationId="{00000000-0000-0000-0000-000000000000}"/>
          </ac:spMkLst>
        </pc:spChg>
      </pc:sldChg>
      <pc:sldChg chg="modSp mod">
        <pc:chgData name="Rileigh Roberson" userId="396f10e3-77eb-48e9-a43a-fc0fc6e51069" providerId="ADAL" clId="{77B19350-1386-4F49-A453-30375CD4D42A}" dt="2021-10-28T17:46:58.025" v="51" actId="403"/>
        <pc:sldMkLst>
          <pc:docMk/>
          <pc:sldMk cId="2656819610" sldId="300"/>
        </pc:sldMkLst>
        <pc:graphicFrameChg chg="modGraphic">
          <ac:chgData name="Rileigh Roberson" userId="396f10e3-77eb-48e9-a43a-fc0fc6e51069" providerId="ADAL" clId="{77B19350-1386-4F49-A453-30375CD4D42A}" dt="2021-10-28T17:46:58.025" v="51" actId="403"/>
          <ac:graphicFrameMkLst>
            <pc:docMk/>
            <pc:sldMk cId="2656819610" sldId="300"/>
            <ac:graphicFrameMk id="4" creationId="{2AC13AB5-6B27-4D8E-9EF1-B005D0A184C1}"/>
          </ac:graphicFrameMkLst>
        </pc:graphicFrameChg>
      </pc:sldChg>
      <pc:sldChg chg="addSp modSp mod">
        <pc:chgData name="Rileigh Roberson" userId="396f10e3-77eb-48e9-a43a-fc0fc6e51069" providerId="ADAL" clId="{77B19350-1386-4F49-A453-30375CD4D42A}" dt="2021-10-28T17:23:20.043" v="35" actId="1076"/>
        <pc:sldMkLst>
          <pc:docMk/>
          <pc:sldMk cId="601562050" sldId="302"/>
        </pc:sldMkLst>
        <pc:spChg chg="mod">
          <ac:chgData name="Rileigh Roberson" userId="396f10e3-77eb-48e9-a43a-fc0fc6e51069" providerId="ADAL" clId="{77B19350-1386-4F49-A453-30375CD4D42A}" dt="2021-10-28T17:22:58.470" v="2" actId="1076"/>
          <ac:spMkLst>
            <pc:docMk/>
            <pc:sldMk cId="601562050" sldId="302"/>
            <ac:spMk id="5" creationId="{ABEDD2EA-1497-4E77-A930-4C4EA908AEA3}"/>
          </ac:spMkLst>
        </pc:spChg>
        <pc:spChg chg="mod">
          <ac:chgData name="Rileigh Roberson" userId="396f10e3-77eb-48e9-a43a-fc0fc6e51069" providerId="ADAL" clId="{77B19350-1386-4F49-A453-30375CD4D42A}" dt="2021-10-28T17:23:01.437" v="3" actId="1076"/>
          <ac:spMkLst>
            <pc:docMk/>
            <pc:sldMk cId="601562050" sldId="302"/>
            <ac:spMk id="6" creationId="{B6E5398D-81F1-4661-B6F7-3D67CF332B6E}"/>
          </ac:spMkLst>
        </pc:spChg>
        <pc:spChg chg="add mod">
          <ac:chgData name="Rileigh Roberson" userId="396f10e3-77eb-48e9-a43a-fc0fc6e51069" providerId="ADAL" clId="{77B19350-1386-4F49-A453-30375CD4D42A}" dt="2021-10-28T17:23:20.043" v="35" actId="1076"/>
          <ac:spMkLst>
            <pc:docMk/>
            <pc:sldMk cId="601562050" sldId="302"/>
            <ac:spMk id="7" creationId="{765E91D4-35F1-4623-9DAF-EFD327C279B2}"/>
          </ac:spMkLst>
        </pc:spChg>
        <pc:graphicFrameChg chg="mod">
          <ac:chgData name="Rileigh Roberson" userId="396f10e3-77eb-48e9-a43a-fc0fc6e51069" providerId="ADAL" clId="{77B19350-1386-4F49-A453-30375CD4D42A}" dt="2021-10-28T17:22:42.614" v="0" actId="1076"/>
          <ac:graphicFrameMkLst>
            <pc:docMk/>
            <pc:sldMk cId="601562050" sldId="302"/>
            <ac:graphicFrameMk id="4" creationId="{E8B49320-819D-4769-9709-72A0CA33F246}"/>
          </ac:graphicFrameMkLst>
        </pc:graphicFrameChg>
      </pc:sldChg>
      <pc:sldChg chg="modSp mod">
        <pc:chgData name="Rileigh Roberson" userId="396f10e3-77eb-48e9-a43a-fc0fc6e51069" providerId="ADAL" clId="{77B19350-1386-4F49-A453-30375CD4D42A}" dt="2021-11-08T17:01:04.408" v="90" actId="1076"/>
        <pc:sldMkLst>
          <pc:docMk/>
          <pc:sldMk cId="1415310295" sldId="305"/>
        </pc:sldMkLst>
        <pc:spChg chg="mod">
          <ac:chgData name="Rileigh Roberson" userId="396f10e3-77eb-48e9-a43a-fc0fc6e51069" providerId="ADAL" clId="{77B19350-1386-4F49-A453-30375CD4D42A}" dt="2021-10-28T17:33:20.193" v="47" actId="207"/>
          <ac:spMkLst>
            <pc:docMk/>
            <pc:sldMk cId="1415310295" sldId="305"/>
            <ac:spMk id="6" creationId="{77CA94AE-E31D-4242-9EBD-018B7E563AFC}"/>
          </ac:spMkLst>
        </pc:spChg>
        <pc:spChg chg="mod">
          <ac:chgData name="Rileigh Roberson" userId="396f10e3-77eb-48e9-a43a-fc0fc6e51069" providerId="ADAL" clId="{77B19350-1386-4F49-A453-30375CD4D42A}" dt="2021-11-08T17:01:04.408" v="90" actId="1076"/>
          <ac:spMkLst>
            <pc:docMk/>
            <pc:sldMk cId="1415310295" sldId="305"/>
            <ac:spMk id="9" creationId="{8ADC9427-C615-4227-B870-5B516A2AEA4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50EC41-8DB9-4EAA-AE98-EAA17C25919A}" type="doc">
      <dgm:prSet loTypeId="urn:microsoft.com/office/officeart/2005/8/layout/chevron1" loCatId="process" qsTypeId="urn:microsoft.com/office/officeart/2005/8/quickstyle/simple1" qsCatId="simple" csTypeId="urn:microsoft.com/office/officeart/2005/8/colors/accent1_2" csCatId="accent1" phldr="1"/>
      <dgm:spPr/>
    </dgm:pt>
    <dgm:pt modelId="{E561A904-84BE-4EDA-B78D-50CC8F082D42}">
      <dgm:prSet phldrT="[Text]"/>
      <dgm:spPr>
        <a:solidFill>
          <a:srgbClr val="336699"/>
        </a:solidFill>
      </dgm:spPr>
      <dgm:t>
        <a:bodyPr/>
        <a:lstStyle/>
        <a:p>
          <a:r>
            <a:rPr lang="en-US" dirty="0"/>
            <a:t>Harvard Implicit Bias Experience</a:t>
          </a:r>
        </a:p>
      </dgm:t>
    </dgm:pt>
    <dgm:pt modelId="{BCF0B073-3919-436C-97EE-2CE7CC72AFEF}" type="parTrans" cxnId="{6AE58442-D2E5-49AB-9FF1-1EF36E8038F6}">
      <dgm:prSet/>
      <dgm:spPr/>
      <dgm:t>
        <a:bodyPr/>
        <a:lstStyle/>
        <a:p>
          <a:endParaRPr lang="en-US"/>
        </a:p>
      </dgm:t>
    </dgm:pt>
    <dgm:pt modelId="{296A0067-585A-4960-BF91-3B9CA6F683BB}" type="sibTrans" cxnId="{6AE58442-D2E5-49AB-9FF1-1EF36E8038F6}">
      <dgm:prSet/>
      <dgm:spPr/>
      <dgm:t>
        <a:bodyPr/>
        <a:lstStyle/>
        <a:p>
          <a:endParaRPr lang="en-US"/>
        </a:p>
      </dgm:t>
    </dgm:pt>
    <dgm:pt modelId="{EA19B13C-C23A-4CE8-98FF-9FA2701BC189}">
      <dgm:prSet phldrT="[Text]"/>
      <dgm:spPr>
        <a:solidFill>
          <a:srgbClr val="336699"/>
        </a:solidFill>
      </dgm:spPr>
      <dgm:t>
        <a:bodyPr/>
        <a:lstStyle/>
        <a:p>
          <a:r>
            <a:rPr lang="en-US" dirty="0"/>
            <a:t>Diversity Action Council + Set Targets</a:t>
          </a:r>
        </a:p>
      </dgm:t>
    </dgm:pt>
    <dgm:pt modelId="{6BE2AA25-B0A7-4FA0-AD99-3E4B80031B79}" type="parTrans" cxnId="{2F4F2370-8C47-4276-A02A-218D75109437}">
      <dgm:prSet/>
      <dgm:spPr/>
      <dgm:t>
        <a:bodyPr/>
        <a:lstStyle/>
        <a:p>
          <a:endParaRPr lang="en-US"/>
        </a:p>
      </dgm:t>
    </dgm:pt>
    <dgm:pt modelId="{9AE2DF55-D6C7-4FA5-827E-5334862E909F}" type="sibTrans" cxnId="{2F4F2370-8C47-4276-A02A-218D75109437}">
      <dgm:prSet/>
      <dgm:spPr/>
      <dgm:t>
        <a:bodyPr/>
        <a:lstStyle/>
        <a:p>
          <a:endParaRPr lang="en-US"/>
        </a:p>
      </dgm:t>
    </dgm:pt>
    <dgm:pt modelId="{587E9536-1DBF-49FA-8D98-9BC09D7341D9}">
      <dgm:prSet phldrT="[Text]"/>
      <dgm:spPr>
        <a:solidFill>
          <a:srgbClr val="336699"/>
        </a:solidFill>
      </dgm:spPr>
      <dgm:t>
        <a:bodyPr/>
        <a:lstStyle/>
        <a:p>
          <a:r>
            <a:rPr lang="en-US" dirty="0"/>
            <a:t>Activate + Communicate</a:t>
          </a:r>
        </a:p>
      </dgm:t>
    </dgm:pt>
    <dgm:pt modelId="{C89C7742-BCDA-447E-9B67-EE8893858A3B}" type="parTrans" cxnId="{FC06E5FE-8CD2-4282-B828-568DD8F0CD2B}">
      <dgm:prSet/>
      <dgm:spPr/>
      <dgm:t>
        <a:bodyPr/>
        <a:lstStyle/>
        <a:p>
          <a:endParaRPr lang="en-US"/>
        </a:p>
      </dgm:t>
    </dgm:pt>
    <dgm:pt modelId="{07949DAC-4CBC-4EC7-BC93-32D8F23D36E4}" type="sibTrans" cxnId="{FC06E5FE-8CD2-4282-B828-568DD8F0CD2B}">
      <dgm:prSet/>
      <dgm:spPr/>
      <dgm:t>
        <a:bodyPr/>
        <a:lstStyle/>
        <a:p>
          <a:endParaRPr lang="en-US"/>
        </a:p>
      </dgm:t>
    </dgm:pt>
    <dgm:pt modelId="{D8B1ECF3-791F-497A-AA81-0676935E11A0}">
      <dgm:prSet/>
      <dgm:spPr>
        <a:solidFill>
          <a:srgbClr val="336699"/>
        </a:solidFill>
      </dgm:spPr>
      <dgm:t>
        <a:bodyPr/>
        <a:lstStyle/>
        <a:p>
          <a:r>
            <a:rPr lang="en-US"/>
            <a:t>Measure + Adjust</a:t>
          </a:r>
          <a:endParaRPr lang="en-US" dirty="0"/>
        </a:p>
      </dgm:t>
    </dgm:pt>
    <dgm:pt modelId="{2BC1D2CF-175D-467B-B59A-AD40F0B4D8AF}" type="parTrans" cxnId="{38E5BEEA-BA6B-4819-A0E3-D42295923B99}">
      <dgm:prSet/>
      <dgm:spPr/>
      <dgm:t>
        <a:bodyPr/>
        <a:lstStyle/>
        <a:p>
          <a:endParaRPr lang="en-US"/>
        </a:p>
      </dgm:t>
    </dgm:pt>
    <dgm:pt modelId="{EF70A967-1180-4113-94EE-052F8D68C2FD}" type="sibTrans" cxnId="{38E5BEEA-BA6B-4819-A0E3-D42295923B99}">
      <dgm:prSet/>
      <dgm:spPr/>
      <dgm:t>
        <a:bodyPr/>
        <a:lstStyle/>
        <a:p>
          <a:endParaRPr lang="en-US"/>
        </a:p>
      </dgm:t>
    </dgm:pt>
    <dgm:pt modelId="{19455A0F-D759-478A-B1EF-6647531208EB}" type="pres">
      <dgm:prSet presAssocID="{8850EC41-8DB9-4EAA-AE98-EAA17C25919A}" presName="Name0" presStyleCnt="0">
        <dgm:presLayoutVars>
          <dgm:dir/>
          <dgm:animLvl val="lvl"/>
          <dgm:resizeHandles val="exact"/>
        </dgm:presLayoutVars>
      </dgm:prSet>
      <dgm:spPr/>
    </dgm:pt>
    <dgm:pt modelId="{250C3B2C-93D9-40E0-92CE-E8CD71090437}" type="pres">
      <dgm:prSet presAssocID="{E561A904-84BE-4EDA-B78D-50CC8F082D42}" presName="parTxOnly" presStyleLbl="node1" presStyleIdx="0" presStyleCnt="4">
        <dgm:presLayoutVars>
          <dgm:chMax val="0"/>
          <dgm:chPref val="0"/>
          <dgm:bulletEnabled val="1"/>
        </dgm:presLayoutVars>
      </dgm:prSet>
      <dgm:spPr/>
    </dgm:pt>
    <dgm:pt modelId="{92FEABF0-3980-4204-AEB3-41AC854BA7B5}" type="pres">
      <dgm:prSet presAssocID="{296A0067-585A-4960-BF91-3B9CA6F683BB}" presName="parTxOnlySpace" presStyleCnt="0"/>
      <dgm:spPr/>
    </dgm:pt>
    <dgm:pt modelId="{A3271EF1-D027-47D6-8C61-83876077A6D0}" type="pres">
      <dgm:prSet presAssocID="{EA19B13C-C23A-4CE8-98FF-9FA2701BC189}" presName="parTxOnly" presStyleLbl="node1" presStyleIdx="1" presStyleCnt="4">
        <dgm:presLayoutVars>
          <dgm:chMax val="0"/>
          <dgm:chPref val="0"/>
          <dgm:bulletEnabled val="1"/>
        </dgm:presLayoutVars>
      </dgm:prSet>
      <dgm:spPr/>
    </dgm:pt>
    <dgm:pt modelId="{F0E68875-345E-4176-8DAB-B82135EAB141}" type="pres">
      <dgm:prSet presAssocID="{9AE2DF55-D6C7-4FA5-827E-5334862E909F}" presName="parTxOnlySpace" presStyleCnt="0"/>
      <dgm:spPr/>
    </dgm:pt>
    <dgm:pt modelId="{53228473-B57B-42A5-A6ED-F90B4E1B2A0F}" type="pres">
      <dgm:prSet presAssocID="{587E9536-1DBF-49FA-8D98-9BC09D7341D9}" presName="parTxOnly" presStyleLbl="node1" presStyleIdx="2" presStyleCnt="4" custLinFactNeighborX="-13733">
        <dgm:presLayoutVars>
          <dgm:chMax val="0"/>
          <dgm:chPref val="0"/>
          <dgm:bulletEnabled val="1"/>
        </dgm:presLayoutVars>
      </dgm:prSet>
      <dgm:spPr/>
    </dgm:pt>
    <dgm:pt modelId="{829DCF2B-5CFF-41BD-8EFC-E0CA16B27BA6}" type="pres">
      <dgm:prSet presAssocID="{07949DAC-4CBC-4EC7-BC93-32D8F23D36E4}" presName="parTxOnlySpace" presStyleCnt="0"/>
      <dgm:spPr/>
    </dgm:pt>
    <dgm:pt modelId="{7426B91A-2087-4789-B52A-49838A8F6020}" type="pres">
      <dgm:prSet presAssocID="{D8B1ECF3-791F-497A-AA81-0676935E11A0}" presName="parTxOnly" presStyleLbl="node1" presStyleIdx="3" presStyleCnt="4">
        <dgm:presLayoutVars>
          <dgm:chMax val="0"/>
          <dgm:chPref val="0"/>
          <dgm:bulletEnabled val="1"/>
        </dgm:presLayoutVars>
      </dgm:prSet>
      <dgm:spPr/>
    </dgm:pt>
  </dgm:ptLst>
  <dgm:cxnLst>
    <dgm:cxn modelId="{715AB609-FD07-4F68-B7FF-5D32351E9380}" type="presOf" srcId="{D8B1ECF3-791F-497A-AA81-0676935E11A0}" destId="{7426B91A-2087-4789-B52A-49838A8F6020}" srcOrd="0" destOrd="0" presId="urn:microsoft.com/office/officeart/2005/8/layout/chevron1"/>
    <dgm:cxn modelId="{6AE58442-D2E5-49AB-9FF1-1EF36E8038F6}" srcId="{8850EC41-8DB9-4EAA-AE98-EAA17C25919A}" destId="{E561A904-84BE-4EDA-B78D-50CC8F082D42}" srcOrd="0" destOrd="0" parTransId="{BCF0B073-3919-436C-97EE-2CE7CC72AFEF}" sibTransId="{296A0067-585A-4960-BF91-3B9CA6F683BB}"/>
    <dgm:cxn modelId="{0841A465-FC86-4DEA-B965-E350C9A80A17}" type="presOf" srcId="{587E9536-1DBF-49FA-8D98-9BC09D7341D9}" destId="{53228473-B57B-42A5-A6ED-F90B4E1B2A0F}" srcOrd="0" destOrd="0" presId="urn:microsoft.com/office/officeart/2005/8/layout/chevron1"/>
    <dgm:cxn modelId="{117B1A48-9855-4693-886A-45E4D6E08815}" type="presOf" srcId="{EA19B13C-C23A-4CE8-98FF-9FA2701BC189}" destId="{A3271EF1-D027-47D6-8C61-83876077A6D0}" srcOrd="0" destOrd="0" presId="urn:microsoft.com/office/officeart/2005/8/layout/chevron1"/>
    <dgm:cxn modelId="{2F4F2370-8C47-4276-A02A-218D75109437}" srcId="{8850EC41-8DB9-4EAA-AE98-EAA17C25919A}" destId="{EA19B13C-C23A-4CE8-98FF-9FA2701BC189}" srcOrd="1" destOrd="0" parTransId="{6BE2AA25-B0A7-4FA0-AD99-3E4B80031B79}" sibTransId="{9AE2DF55-D6C7-4FA5-827E-5334862E909F}"/>
    <dgm:cxn modelId="{34DAD97E-1D27-41A2-BCB4-9123357EB0AC}" type="presOf" srcId="{E561A904-84BE-4EDA-B78D-50CC8F082D42}" destId="{250C3B2C-93D9-40E0-92CE-E8CD71090437}" srcOrd="0" destOrd="0" presId="urn:microsoft.com/office/officeart/2005/8/layout/chevron1"/>
    <dgm:cxn modelId="{DC27D4D1-653F-4061-BF38-023CF47BE45B}" type="presOf" srcId="{8850EC41-8DB9-4EAA-AE98-EAA17C25919A}" destId="{19455A0F-D759-478A-B1EF-6647531208EB}" srcOrd="0" destOrd="0" presId="urn:microsoft.com/office/officeart/2005/8/layout/chevron1"/>
    <dgm:cxn modelId="{38E5BEEA-BA6B-4819-A0E3-D42295923B99}" srcId="{8850EC41-8DB9-4EAA-AE98-EAA17C25919A}" destId="{D8B1ECF3-791F-497A-AA81-0676935E11A0}" srcOrd="3" destOrd="0" parTransId="{2BC1D2CF-175D-467B-B59A-AD40F0B4D8AF}" sibTransId="{EF70A967-1180-4113-94EE-052F8D68C2FD}"/>
    <dgm:cxn modelId="{FC06E5FE-8CD2-4282-B828-568DD8F0CD2B}" srcId="{8850EC41-8DB9-4EAA-AE98-EAA17C25919A}" destId="{587E9536-1DBF-49FA-8D98-9BC09D7341D9}" srcOrd="2" destOrd="0" parTransId="{C89C7742-BCDA-447E-9B67-EE8893858A3B}" sibTransId="{07949DAC-4CBC-4EC7-BC93-32D8F23D36E4}"/>
    <dgm:cxn modelId="{92E7491E-9E1B-4491-883F-739F92AA70F5}" type="presParOf" srcId="{19455A0F-D759-478A-B1EF-6647531208EB}" destId="{250C3B2C-93D9-40E0-92CE-E8CD71090437}" srcOrd="0" destOrd="0" presId="urn:microsoft.com/office/officeart/2005/8/layout/chevron1"/>
    <dgm:cxn modelId="{B7589961-0549-48FE-9ED0-C977A96694F0}" type="presParOf" srcId="{19455A0F-D759-478A-B1EF-6647531208EB}" destId="{92FEABF0-3980-4204-AEB3-41AC854BA7B5}" srcOrd="1" destOrd="0" presId="urn:microsoft.com/office/officeart/2005/8/layout/chevron1"/>
    <dgm:cxn modelId="{7A140026-CCAF-4808-958F-A35D4C500FD6}" type="presParOf" srcId="{19455A0F-D759-478A-B1EF-6647531208EB}" destId="{A3271EF1-D027-47D6-8C61-83876077A6D0}" srcOrd="2" destOrd="0" presId="urn:microsoft.com/office/officeart/2005/8/layout/chevron1"/>
    <dgm:cxn modelId="{AEEB443F-B760-450B-BD9B-A0A0BE365D00}" type="presParOf" srcId="{19455A0F-D759-478A-B1EF-6647531208EB}" destId="{F0E68875-345E-4176-8DAB-B82135EAB141}" srcOrd="3" destOrd="0" presId="urn:microsoft.com/office/officeart/2005/8/layout/chevron1"/>
    <dgm:cxn modelId="{D393C56F-48C5-4731-A4E4-5333A928F4FD}" type="presParOf" srcId="{19455A0F-D759-478A-B1EF-6647531208EB}" destId="{53228473-B57B-42A5-A6ED-F90B4E1B2A0F}" srcOrd="4" destOrd="0" presId="urn:microsoft.com/office/officeart/2005/8/layout/chevron1"/>
    <dgm:cxn modelId="{4796C709-DCEC-4554-8AB2-0623C490B0DB}" type="presParOf" srcId="{19455A0F-D759-478A-B1EF-6647531208EB}" destId="{829DCF2B-5CFF-41BD-8EFC-E0CA16B27BA6}" srcOrd="5" destOrd="0" presId="urn:microsoft.com/office/officeart/2005/8/layout/chevron1"/>
    <dgm:cxn modelId="{A793A49A-A1DE-4456-988D-1F7D3A9927B2}" type="presParOf" srcId="{19455A0F-D759-478A-B1EF-6647531208EB}" destId="{7426B91A-2087-4789-B52A-49838A8F6020}"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50EC41-8DB9-4EAA-AE98-EAA17C25919A}" type="doc">
      <dgm:prSet loTypeId="urn:microsoft.com/office/officeart/2005/8/layout/chevron1" loCatId="process" qsTypeId="urn:microsoft.com/office/officeart/2005/8/quickstyle/simple1" qsCatId="simple" csTypeId="urn:microsoft.com/office/officeart/2005/8/colors/accent1_2" csCatId="accent1" phldr="1"/>
      <dgm:spPr/>
    </dgm:pt>
    <dgm:pt modelId="{E561A904-84BE-4EDA-B78D-50CC8F082D42}">
      <dgm:prSet phldrT="[Text]"/>
      <dgm:spPr>
        <a:solidFill>
          <a:srgbClr val="336699"/>
        </a:solidFill>
      </dgm:spPr>
      <dgm:t>
        <a:bodyPr/>
        <a:lstStyle/>
        <a:p>
          <a:r>
            <a:rPr lang="en-US" dirty="0"/>
            <a:t>Harvard Implicit Bias Experience</a:t>
          </a:r>
        </a:p>
      </dgm:t>
    </dgm:pt>
    <dgm:pt modelId="{BCF0B073-3919-436C-97EE-2CE7CC72AFEF}" type="parTrans" cxnId="{6AE58442-D2E5-49AB-9FF1-1EF36E8038F6}">
      <dgm:prSet/>
      <dgm:spPr/>
      <dgm:t>
        <a:bodyPr/>
        <a:lstStyle/>
        <a:p>
          <a:endParaRPr lang="en-US"/>
        </a:p>
      </dgm:t>
    </dgm:pt>
    <dgm:pt modelId="{296A0067-585A-4960-BF91-3B9CA6F683BB}" type="sibTrans" cxnId="{6AE58442-D2E5-49AB-9FF1-1EF36E8038F6}">
      <dgm:prSet/>
      <dgm:spPr/>
      <dgm:t>
        <a:bodyPr/>
        <a:lstStyle/>
        <a:p>
          <a:endParaRPr lang="en-US"/>
        </a:p>
      </dgm:t>
    </dgm:pt>
    <dgm:pt modelId="{EA19B13C-C23A-4CE8-98FF-9FA2701BC189}">
      <dgm:prSet phldrT="[Text]"/>
      <dgm:spPr>
        <a:solidFill>
          <a:schemeClr val="bg1">
            <a:lumMod val="75000"/>
          </a:schemeClr>
        </a:solidFill>
      </dgm:spPr>
      <dgm:t>
        <a:bodyPr/>
        <a:lstStyle/>
        <a:p>
          <a:r>
            <a:rPr lang="en-US" dirty="0"/>
            <a:t>Diversity Action Council + Set Targets</a:t>
          </a:r>
        </a:p>
      </dgm:t>
    </dgm:pt>
    <dgm:pt modelId="{6BE2AA25-B0A7-4FA0-AD99-3E4B80031B79}" type="parTrans" cxnId="{2F4F2370-8C47-4276-A02A-218D75109437}">
      <dgm:prSet/>
      <dgm:spPr/>
      <dgm:t>
        <a:bodyPr/>
        <a:lstStyle/>
        <a:p>
          <a:endParaRPr lang="en-US"/>
        </a:p>
      </dgm:t>
    </dgm:pt>
    <dgm:pt modelId="{9AE2DF55-D6C7-4FA5-827E-5334862E909F}" type="sibTrans" cxnId="{2F4F2370-8C47-4276-A02A-218D75109437}">
      <dgm:prSet/>
      <dgm:spPr/>
      <dgm:t>
        <a:bodyPr/>
        <a:lstStyle/>
        <a:p>
          <a:endParaRPr lang="en-US"/>
        </a:p>
      </dgm:t>
    </dgm:pt>
    <dgm:pt modelId="{587E9536-1DBF-49FA-8D98-9BC09D7341D9}">
      <dgm:prSet phldrT="[Text]"/>
      <dgm:spPr>
        <a:solidFill>
          <a:schemeClr val="bg1">
            <a:lumMod val="75000"/>
          </a:schemeClr>
        </a:solidFill>
      </dgm:spPr>
      <dgm:t>
        <a:bodyPr/>
        <a:lstStyle/>
        <a:p>
          <a:r>
            <a:rPr lang="en-US" dirty="0"/>
            <a:t>Activate + Communicate</a:t>
          </a:r>
        </a:p>
      </dgm:t>
    </dgm:pt>
    <dgm:pt modelId="{C89C7742-BCDA-447E-9B67-EE8893858A3B}" type="parTrans" cxnId="{FC06E5FE-8CD2-4282-B828-568DD8F0CD2B}">
      <dgm:prSet/>
      <dgm:spPr/>
      <dgm:t>
        <a:bodyPr/>
        <a:lstStyle/>
        <a:p>
          <a:endParaRPr lang="en-US"/>
        </a:p>
      </dgm:t>
    </dgm:pt>
    <dgm:pt modelId="{07949DAC-4CBC-4EC7-BC93-32D8F23D36E4}" type="sibTrans" cxnId="{FC06E5FE-8CD2-4282-B828-568DD8F0CD2B}">
      <dgm:prSet/>
      <dgm:spPr/>
      <dgm:t>
        <a:bodyPr/>
        <a:lstStyle/>
        <a:p>
          <a:endParaRPr lang="en-US"/>
        </a:p>
      </dgm:t>
    </dgm:pt>
    <dgm:pt modelId="{D8B1ECF3-791F-497A-AA81-0676935E11A0}">
      <dgm:prSet/>
      <dgm:spPr>
        <a:solidFill>
          <a:schemeClr val="bg1">
            <a:lumMod val="75000"/>
          </a:schemeClr>
        </a:solidFill>
      </dgm:spPr>
      <dgm:t>
        <a:bodyPr/>
        <a:lstStyle/>
        <a:p>
          <a:r>
            <a:rPr lang="en-US"/>
            <a:t>Measure + Adjust</a:t>
          </a:r>
          <a:endParaRPr lang="en-US" dirty="0"/>
        </a:p>
      </dgm:t>
    </dgm:pt>
    <dgm:pt modelId="{2BC1D2CF-175D-467B-B59A-AD40F0B4D8AF}" type="parTrans" cxnId="{38E5BEEA-BA6B-4819-A0E3-D42295923B99}">
      <dgm:prSet/>
      <dgm:spPr/>
      <dgm:t>
        <a:bodyPr/>
        <a:lstStyle/>
        <a:p>
          <a:endParaRPr lang="en-US"/>
        </a:p>
      </dgm:t>
    </dgm:pt>
    <dgm:pt modelId="{EF70A967-1180-4113-94EE-052F8D68C2FD}" type="sibTrans" cxnId="{38E5BEEA-BA6B-4819-A0E3-D42295923B99}">
      <dgm:prSet/>
      <dgm:spPr/>
      <dgm:t>
        <a:bodyPr/>
        <a:lstStyle/>
        <a:p>
          <a:endParaRPr lang="en-US"/>
        </a:p>
      </dgm:t>
    </dgm:pt>
    <dgm:pt modelId="{19455A0F-D759-478A-B1EF-6647531208EB}" type="pres">
      <dgm:prSet presAssocID="{8850EC41-8DB9-4EAA-AE98-EAA17C25919A}" presName="Name0" presStyleCnt="0">
        <dgm:presLayoutVars>
          <dgm:dir/>
          <dgm:animLvl val="lvl"/>
          <dgm:resizeHandles val="exact"/>
        </dgm:presLayoutVars>
      </dgm:prSet>
      <dgm:spPr/>
    </dgm:pt>
    <dgm:pt modelId="{250C3B2C-93D9-40E0-92CE-E8CD71090437}" type="pres">
      <dgm:prSet presAssocID="{E561A904-84BE-4EDA-B78D-50CC8F082D42}" presName="parTxOnly" presStyleLbl="node1" presStyleIdx="0" presStyleCnt="4">
        <dgm:presLayoutVars>
          <dgm:chMax val="0"/>
          <dgm:chPref val="0"/>
          <dgm:bulletEnabled val="1"/>
        </dgm:presLayoutVars>
      </dgm:prSet>
      <dgm:spPr/>
    </dgm:pt>
    <dgm:pt modelId="{92FEABF0-3980-4204-AEB3-41AC854BA7B5}" type="pres">
      <dgm:prSet presAssocID="{296A0067-585A-4960-BF91-3B9CA6F683BB}" presName="parTxOnlySpace" presStyleCnt="0"/>
      <dgm:spPr/>
    </dgm:pt>
    <dgm:pt modelId="{A3271EF1-D027-47D6-8C61-83876077A6D0}" type="pres">
      <dgm:prSet presAssocID="{EA19B13C-C23A-4CE8-98FF-9FA2701BC189}" presName="parTxOnly" presStyleLbl="node1" presStyleIdx="1" presStyleCnt="4">
        <dgm:presLayoutVars>
          <dgm:chMax val="0"/>
          <dgm:chPref val="0"/>
          <dgm:bulletEnabled val="1"/>
        </dgm:presLayoutVars>
      </dgm:prSet>
      <dgm:spPr/>
    </dgm:pt>
    <dgm:pt modelId="{F0E68875-345E-4176-8DAB-B82135EAB141}" type="pres">
      <dgm:prSet presAssocID="{9AE2DF55-D6C7-4FA5-827E-5334862E909F}" presName="parTxOnlySpace" presStyleCnt="0"/>
      <dgm:spPr/>
    </dgm:pt>
    <dgm:pt modelId="{53228473-B57B-42A5-A6ED-F90B4E1B2A0F}" type="pres">
      <dgm:prSet presAssocID="{587E9536-1DBF-49FA-8D98-9BC09D7341D9}" presName="parTxOnly" presStyleLbl="node1" presStyleIdx="2" presStyleCnt="4" custLinFactNeighborX="-13733">
        <dgm:presLayoutVars>
          <dgm:chMax val="0"/>
          <dgm:chPref val="0"/>
          <dgm:bulletEnabled val="1"/>
        </dgm:presLayoutVars>
      </dgm:prSet>
      <dgm:spPr/>
    </dgm:pt>
    <dgm:pt modelId="{829DCF2B-5CFF-41BD-8EFC-E0CA16B27BA6}" type="pres">
      <dgm:prSet presAssocID="{07949DAC-4CBC-4EC7-BC93-32D8F23D36E4}" presName="parTxOnlySpace" presStyleCnt="0"/>
      <dgm:spPr/>
    </dgm:pt>
    <dgm:pt modelId="{7426B91A-2087-4789-B52A-49838A8F6020}" type="pres">
      <dgm:prSet presAssocID="{D8B1ECF3-791F-497A-AA81-0676935E11A0}" presName="parTxOnly" presStyleLbl="node1" presStyleIdx="3" presStyleCnt="4">
        <dgm:presLayoutVars>
          <dgm:chMax val="0"/>
          <dgm:chPref val="0"/>
          <dgm:bulletEnabled val="1"/>
        </dgm:presLayoutVars>
      </dgm:prSet>
      <dgm:spPr/>
    </dgm:pt>
  </dgm:ptLst>
  <dgm:cxnLst>
    <dgm:cxn modelId="{715AB609-FD07-4F68-B7FF-5D32351E9380}" type="presOf" srcId="{D8B1ECF3-791F-497A-AA81-0676935E11A0}" destId="{7426B91A-2087-4789-B52A-49838A8F6020}" srcOrd="0" destOrd="0" presId="urn:microsoft.com/office/officeart/2005/8/layout/chevron1"/>
    <dgm:cxn modelId="{6AE58442-D2E5-49AB-9FF1-1EF36E8038F6}" srcId="{8850EC41-8DB9-4EAA-AE98-EAA17C25919A}" destId="{E561A904-84BE-4EDA-B78D-50CC8F082D42}" srcOrd="0" destOrd="0" parTransId="{BCF0B073-3919-436C-97EE-2CE7CC72AFEF}" sibTransId="{296A0067-585A-4960-BF91-3B9CA6F683BB}"/>
    <dgm:cxn modelId="{0841A465-FC86-4DEA-B965-E350C9A80A17}" type="presOf" srcId="{587E9536-1DBF-49FA-8D98-9BC09D7341D9}" destId="{53228473-B57B-42A5-A6ED-F90B4E1B2A0F}" srcOrd="0" destOrd="0" presId="urn:microsoft.com/office/officeart/2005/8/layout/chevron1"/>
    <dgm:cxn modelId="{117B1A48-9855-4693-886A-45E4D6E08815}" type="presOf" srcId="{EA19B13C-C23A-4CE8-98FF-9FA2701BC189}" destId="{A3271EF1-D027-47D6-8C61-83876077A6D0}" srcOrd="0" destOrd="0" presId="urn:microsoft.com/office/officeart/2005/8/layout/chevron1"/>
    <dgm:cxn modelId="{2F4F2370-8C47-4276-A02A-218D75109437}" srcId="{8850EC41-8DB9-4EAA-AE98-EAA17C25919A}" destId="{EA19B13C-C23A-4CE8-98FF-9FA2701BC189}" srcOrd="1" destOrd="0" parTransId="{6BE2AA25-B0A7-4FA0-AD99-3E4B80031B79}" sibTransId="{9AE2DF55-D6C7-4FA5-827E-5334862E909F}"/>
    <dgm:cxn modelId="{34DAD97E-1D27-41A2-BCB4-9123357EB0AC}" type="presOf" srcId="{E561A904-84BE-4EDA-B78D-50CC8F082D42}" destId="{250C3B2C-93D9-40E0-92CE-E8CD71090437}" srcOrd="0" destOrd="0" presId="urn:microsoft.com/office/officeart/2005/8/layout/chevron1"/>
    <dgm:cxn modelId="{DC27D4D1-653F-4061-BF38-023CF47BE45B}" type="presOf" srcId="{8850EC41-8DB9-4EAA-AE98-EAA17C25919A}" destId="{19455A0F-D759-478A-B1EF-6647531208EB}" srcOrd="0" destOrd="0" presId="urn:microsoft.com/office/officeart/2005/8/layout/chevron1"/>
    <dgm:cxn modelId="{38E5BEEA-BA6B-4819-A0E3-D42295923B99}" srcId="{8850EC41-8DB9-4EAA-AE98-EAA17C25919A}" destId="{D8B1ECF3-791F-497A-AA81-0676935E11A0}" srcOrd="3" destOrd="0" parTransId="{2BC1D2CF-175D-467B-B59A-AD40F0B4D8AF}" sibTransId="{EF70A967-1180-4113-94EE-052F8D68C2FD}"/>
    <dgm:cxn modelId="{FC06E5FE-8CD2-4282-B828-568DD8F0CD2B}" srcId="{8850EC41-8DB9-4EAA-AE98-EAA17C25919A}" destId="{587E9536-1DBF-49FA-8D98-9BC09D7341D9}" srcOrd="2" destOrd="0" parTransId="{C89C7742-BCDA-447E-9B67-EE8893858A3B}" sibTransId="{07949DAC-4CBC-4EC7-BC93-32D8F23D36E4}"/>
    <dgm:cxn modelId="{92E7491E-9E1B-4491-883F-739F92AA70F5}" type="presParOf" srcId="{19455A0F-D759-478A-B1EF-6647531208EB}" destId="{250C3B2C-93D9-40E0-92CE-E8CD71090437}" srcOrd="0" destOrd="0" presId="urn:microsoft.com/office/officeart/2005/8/layout/chevron1"/>
    <dgm:cxn modelId="{B7589961-0549-48FE-9ED0-C977A96694F0}" type="presParOf" srcId="{19455A0F-D759-478A-B1EF-6647531208EB}" destId="{92FEABF0-3980-4204-AEB3-41AC854BA7B5}" srcOrd="1" destOrd="0" presId="urn:microsoft.com/office/officeart/2005/8/layout/chevron1"/>
    <dgm:cxn modelId="{7A140026-CCAF-4808-958F-A35D4C500FD6}" type="presParOf" srcId="{19455A0F-D759-478A-B1EF-6647531208EB}" destId="{A3271EF1-D027-47D6-8C61-83876077A6D0}" srcOrd="2" destOrd="0" presId="urn:microsoft.com/office/officeart/2005/8/layout/chevron1"/>
    <dgm:cxn modelId="{AEEB443F-B760-450B-BD9B-A0A0BE365D00}" type="presParOf" srcId="{19455A0F-D759-478A-B1EF-6647531208EB}" destId="{F0E68875-345E-4176-8DAB-B82135EAB141}" srcOrd="3" destOrd="0" presId="urn:microsoft.com/office/officeart/2005/8/layout/chevron1"/>
    <dgm:cxn modelId="{D393C56F-48C5-4731-A4E4-5333A928F4FD}" type="presParOf" srcId="{19455A0F-D759-478A-B1EF-6647531208EB}" destId="{53228473-B57B-42A5-A6ED-F90B4E1B2A0F}" srcOrd="4" destOrd="0" presId="urn:microsoft.com/office/officeart/2005/8/layout/chevron1"/>
    <dgm:cxn modelId="{4796C709-DCEC-4554-8AB2-0623C490B0DB}" type="presParOf" srcId="{19455A0F-D759-478A-B1EF-6647531208EB}" destId="{829DCF2B-5CFF-41BD-8EFC-E0CA16B27BA6}" srcOrd="5" destOrd="0" presId="urn:microsoft.com/office/officeart/2005/8/layout/chevron1"/>
    <dgm:cxn modelId="{A793A49A-A1DE-4456-988D-1F7D3A9927B2}" type="presParOf" srcId="{19455A0F-D759-478A-B1EF-6647531208EB}" destId="{7426B91A-2087-4789-B52A-49838A8F6020}"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4CC94D-CA71-4448-914A-2C7864FC7688}"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23C4C7EE-5F58-4ABA-A1D7-374983F5AB69}">
      <dgm:prSet phldrT="[Text]"/>
      <dgm:spPr/>
      <dgm:t>
        <a:bodyPr/>
        <a:lstStyle/>
        <a:p>
          <a:r>
            <a:rPr lang="en-US" dirty="0"/>
            <a:t>Review tools and documents on PFA DEII Phase 1 Web pages</a:t>
          </a:r>
        </a:p>
      </dgm:t>
    </dgm:pt>
    <dgm:pt modelId="{4A7CCC9B-E454-46D1-B535-C372DFA9431B}" type="parTrans" cxnId="{F730BEC0-FE6C-40B6-9F0A-B2007699DB27}">
      <dgm:prSet/>
      <dgm:spPr/>
      <dgm:t>
        <a:bodyPr/>
        <a:lstStyle/>
        <a:p>
          <a:endParaRPr lang="en-US"/>
        </a:p>
      </dgm:t>
    </dgm:pt>
    <dgm:pt modelId="{6D9ABA15-E616-4AD7-B273-2666F6F6CE90}" type="sibTrans" cxnId="{F730BEC0-FE6C-40B6-9F0A-B2007699DB27}">
      <dgm:prSet/>
      <dgm:spPr/>
      <dgm:t>
        <a:bodyPr/>
        <a:lstStyle/>
        <a:p>
          <a:endParaRPr lang="en-US"/>
        </a:p>
      </dgm:t>
    </dgm:pt>
    <dgm:pt modelId="{58F3939A-F133-435B-B75F-EE5BF1728C3B}">
      <dgm:prSet phldrT="[Text]"/>
      <dgm:spPr/>
      <dgm:t>
        <a:bodyPr/>
        <a:lstStyle/>
        <a:p>
          <a:r>
            <a:rPr lang="en-US" dirty="0"/>
            <a:t>Determine timeline and how to deliver (individual, watch parties or meetings, “Live” workshop…)</a:t>
          </a:r>
        </a:p>
      </dgm:t>
    </dgm:pt>
    <dgm:pt modelId="{EDB6D9F7-D8E3-4D4B-B2D6-2E2FF1894532}" type="parTrans" cxnId="{DE92E034-DF71-4283-988B-866B42D3998A}">
      <dgm:prSet/>
      <dgm:spPr/>
      <dgm:t>
        <a:bodyPr/>
        <a:lstStyle/>
        <a:p>
          <a:endParaRPr lang="en-US"/>
        </a:p>
      </dgm:t>
    </dgm:pt>
    <dgm:pt modelId="{333C2E4A-DCEF-4753-B29B-BA0AA54612F4}" type="sibTrans" cxnId="{DE92E034-DF71-4283-988B-866B42D3998A}">
      <dgm:prSet/>
      <dgm:spPr/>
      <dgm:t>
        <a:bodyPr/>
        <a:lstStyle/>
        <a:p>
          <a:endParaRPr lang="en-US"/>
        </a:p>
      </dgm:t>
    </dgm:pt>
    <dgm:pt modelId="{BAAA9D0E-CC69-4021-B2D6-96C593B9B7B3}">
      <dgm:prSet phldrT="[Text]"/>
      <dgm:spPr/>
      <dgm:t>
        <a:bodyPr/>
        <a:lstStyle/>
        <a:p>
          <a:r>
            <a:rPr lang="en-US" dirty="0"/>
            <a:t>Promote for 2-4 weeks</a:t>
          </a:r>
        </a:p>
      </dgm:t>
    </dgm:pt>
    <dgm:pt modelId="{9704246B-7372-465C-9B49-BF0EA4F2F1A1}" type="parTrans" cxnId="{870BA1CC-E280-4618-B354-B7464B9E38E2}">
      <dgm:prSet/>
      <dgm:spPr/>
      <dgm:t>
        <a:bodyPr/>
        <a:lstStyle/>
        <a:p>
          <a:endParaRPr lang="en-US"/>
        </a:p>
      </dgm:t>
    </dgm:pt>
    <dgm:pt modelId="{07447ABE-8E7A-4B2C-8341-12F1E8C4A5F4}" type="sibTrans" cxnId="{870BA1CC-E280-4618-B354-B7464B9E38E2}">
      <dgm:prSet/>
      <dgm:spPr/>
      <dgm:t>
        <a:bodyPr/>
        <a:lstStyle/>
        <a:p>
          <a:endParaRPr lang="en-US"/>
        </a:p>
      </dgm:t>
    </dgm:pt>
    <dgm:pt modelId="{547A5374-DD63-404F-BAEC-949A36B7FB27}">
      <dgm:prSet/>
      <dgm:spPr/>
      <dgm:t>
        <a:bodyPr/>
        <a:lstStyle/>
        <a:p>
          <a:r>
            <a:rPr lang="en-US" dirty="0"/>
            <a:t>Launch</a:t>
          </a:r>
        </a:p>
        <a:p>
          <a:r>
            <a:rPr lang="en-US" dirty="0"/>
            <a:t>Request Data</a:t>
          </a:r>
        </a:p>
      </dgm:t>
    </dgm:pt>
    <dgm:pt modelId="{8AC45ECB-5841-4BEF-B296-05AC27F6D791}" type="parTrans" cxnId="{71D52107-4B8A-4D35-8290-7F83596DA05E}">
      <dgm:prSet/>
      <dgm:spPr/>
      <dgm:t>
        <a:bodyPr/>
        <a:lstStyle/>
        <a:p>
          <a:endParaRPr lang="en-US"/>
        </a:p>
      </dgm:t>
    </dgm:pt>
    <dgm:pt modelId="{4C179E6F-11F5-42E5-BE74-C2D9D26C3534}" type="sibTrans" cxnId="{71D52107-4B8A-4D35-8290-7F83596DA05E}">
      <dgm:prSet/>
      <dgm:spPr/>
      <dgm:t>
        <a:bodyPr/>
        <a:lstStyle/>
        <a:p>
          <a:endParaRPr lang="en-US"/>
        </a:p>
      </dgm:t>
    </dgm:pt>
    <dgm:pt modelId="{2819D5A8-F376-4442-95B4-79246168E74E}" type="pres">
      <dgm:prSet presAssocID="{844CC94D-CA71-4448-914A-2C7864FC7688}" presName="Name0" presStyleCnt="0">
        <dgm:presLayoutVars>
          <dgm:chMax val="11"/>
          <dgm:chPref val="11"/>
          <dgm:dir/>
          <dgm:resizeHandles/>
        </dgm:presLayoutVars>
      </dgm:prSet>
      <dgm:spPr/>
    </dgm:pt>
    <dgm:pt modelId="{09674D97-B209-4876-B970-8FBB82B6FD8E}" type="pres">
      <dgm:prSet presAssocID="{547A5374-DD63-404F-BAEC-949A36B7FB27}" presName="Accent4" presStyleCnt="0"/>
      <dgm:spPr/>
    </dgm:pt>
    <dgm:pt modelId="{44355969-2CA6-44BB-8662-62F4BE9875DB}" type="pres">
      <dgm:prSet presAssocID="{547A5374-DD63-404F-BAEC-949A36B7FB27}" presName="Accent" presStyleLbl="node1" presStyleIdx="0" presStyleCnt="4"/>
      <dgm:spPr/>
    </dgm:pt>
    <dgm:pt modelId="{653DA0C3-F58D-46C4-B002-B7184E19568A}" type="pres">
      <dgm:prSet presAssocID="{547A5374-DD63-404F-BAEC-949A36B7FB27}" presName="ParentBackground4" presStyleCnt="0"/>
      <dgm:spPr/>
    </dgm:pt>
    <dgm:pt modelId="{5C4E79CA-721B-4004-BAA8-974ED77DC096}" type="pres">
      <dgm:prSet presAssocID="{547A5374-DD63-404F-BAEC-949A36B7FB27}" presName="ParentBackground" presStyleLbl="fgAcc1" presStyleIdx="0" presStyleCnt="4"/>
      <dgm:spPr/>
    </dgm:pt>
    <dgm:pt modelId="{67893D19-3828-48C5-88CC-96C5C025C0D7}" type="pres">
      <dgm:prSet presAssocID="{547A5374-DD63-404F-BAEC-949A36B7FB27}" presName="Parent4" presStyleLbl="revTx" presStyleIdx="0" presStyleCnt="0">
        <dgm:presLayoutVars>
          <dgm:chMax val="1"/>
          <dgm:chPref val="1"/>
          <dgm:bulletEnabled val="1"/>
        </dgm:presLayoutVars>
      </dgm:prSet>
      <dgm:spPr/>
    </dgm:pt>
    <dgm:pt modelId="{9637AA09-E300-440D-A706-4BD4E18259D7}" type="pres">
      <dgm:prSet presAssocID="{BAAA9D0E-CC69-4021-B2D6-96C593B9B7B3}" presName="Accent3" presStyleCnt="0"/>
      <dgm:spPr/>
    </dgm:pt>
    <dgm:pt modelId="{27F436FA-6E27-4F8A-87CE-165630916E8F}" type="pres">
      <dgm:prSet presAssocID="{BAAA9D0E-CC69-4021-B2D6-96C593B9B7B3}" presName="Accent" presStyleLbl="node1" presStyleIdx="1" presStyleCnt="4"/>
      <dgm:spPr/>
    </dgm:pt>
    <dgm:pt modelId="{F64530D3-B085-44D3-862B-664CF4CBC26C}" type="pres">
      <dgm:prSet presAssocID="{BAAA9D0E-CC69-4021-B2D6-96C593B9B7B3}" presName="ParentBackground3" presStyleCnt="0"/>
      <dgm:spPr/>
    </dgm:pt>
    <dgm:pt modelId="{FBD4DA18-E5F7-44C4-A8E0-5F67BAB90AC5}" type="pres">
      <dgm:prSet presAssocID="{BAAA9D0E-CC69-4021-B2D6-96C593B9B7B3}" presName="ParentBackground" presStyleLbl="fgAcc1" presStyleIdx="1" presStyleCnt="4"/>
      <dgm:spPr/>
    </dgm:pt>
    <dgm:pt modelId="{6B905321-A8FC-4CAA-A3CC-100B64F9A4DB}" type="pres">
      <dgm:prSet presAssocID="{BAAA9D0E-CC69-4021-B2D6-96C593B9B7B3}" presName="Parent3" presStyleLbl="revTx" presStyleIdx="0" presStyleCnt="0">
        <dgm:presLayoutVars>
          <dgm:chMax val="1"/>
          <dgm:chPref val="1"/>
          <dgm:bulletEnabled val="1"/>
        </dgm:presLayoutVars>
      </dgm:prSet>
      <dgm:spPr/>
    </dgm:pt>
    <dgm:pt modelId="{188B6D71-D939-45D9-8418-06B41EE0A1C0}" type="pres">
      <dgm:prSet presAssocID="{58F3939A-F133-435B-B75F-EE5BF1728C3B}" presName="Accent2" presStyleCnt="0"/>
      <dgm:spPr/>
    </dgm:pt>
    <dgm:pt modelId="{57B972C1-C77B-42BF-8173-A5E3049521ED}" type="pres">
      <dgm:prSet presAssocID="{58F3939A-F133-435B-B75F-EE5BF1728C3B}" presName="Accent" presStyleLbl="node1" presStyleIdx="2" presStyleCnt="4"/>
      <dgm:spPr/>
    </dgm:pt>
    <dgm:pt modelId="{7566437D-8D71-4A4C-9571-B399E42CED48}" type="pres">
      <dgm:prSet presAssocID="{58F3939A-F133-435B-B75F-EE5BF1728C3B}" presName="ParentBackground2" presStyleCnt="0"/>
      <dgm:spPr/>
    </dgm:pt>
    <dgm:pt modelId="{BFE1028B-536A-454C-B83C-278757FB6217}" type="pres">
      <dgm:prSet presAssocID="{58F3939A-F133-435B-B75F-EE5BF1728C3B}" presName="ParentBackground" presStyleLbl="fgAcc1" presStyleIdx="2" presStyleCnt="4"/>
      <dgm:spPr/>
    </dgm:pt>
    <dgm:pt modelId="{EE79B482-EC42-4178-9E46-3FE7713B9E79}" type="pres">
      <dgm:prSet presAssocID="{58F3939A-F133-435B-B75F-EE5BF1728C3B}" presName="Parent2" presStyleLbl="revTx" presStyleIdx="0" presStyleCnt="0">
        <dgm:presLayoutVars>
          <dgm:chMax val="1"/>
          <dgm:chPref val="1"/>
          <dgm:bulletEnabled val="1"/>
        </dgm:presLayoutVars>
      </dgm:prSet>
      <dgm:spPr/>
    </dgm:pt>
    <dgm:pt modelId="{A40D5D40-521F-4F52-AEE4-8B98ED0BC508}" type="pres">
      <dgm:prSet presAssocID="{23C4C7EE-5F58-4ABA-A1D7-374983F5AB69}" presName="Accent1" presStyleCnt="0"/>
      <dgm:spPr/>
    </dgm:pt>
    <dgm:pt modelId="{6724314B-DB2E-4006-86C4-DB35837156EA}" type="pres">
      <dgm:prSet presAssocID="{23C4C7EE-5F58-4ABA-A1D7-374983F5AB69}" presName="Accent" presStyleLbl="node1" presStyleIdx="3" presStyleCnt="4"/>
      <dgm:spPr/>
    </dgm:pt>
    <dgm:pt modelId="{F9B4B9CA-3B9E-4C02-B271-91DAF7526DE7}" type="pres">
      <dgm:prSet presAssocID="{23C4C7EE-5F58-4ABA-A1D7-374983F5AB69}" presName="ParentBackground1" presStyleCnt="0"/>
      <dgm:spPr/>
    </dgm:pt>
    <dgm:pt modelId="{30308A85-505D-4C91-960F-232776770FFB}" type="pres">
      <dgm:prSet presAssocID="{23C4C7EE-5F58-4ABA-A1D7-374983F5AB69}" presName="ParentBackground" presStyleLbl="fgAcc1" presStyleIdx="3" presStyleCnt="4"/>
      <dgm:spPr/>
    </dgm:pt>
    <dgm:pt modelId="{A923BC63-D035-4F0B-A35B-F878EAFD09EF}" type="pres">
      <dgm:prSet presAssocID="{23C4C7EE-5F58-4ABA-A1D7-374983F5AB69}" presName="Parent1" presStyleLbl="revTx" presStyleIdx="0" presStyleCnt="0">
        <dgm:presLayoutVars>
          <dgm:chMax val="1"/>
          <dgm:chPref val="1"/>
          <dgm:bulletEnabled val="1"/>
        </dgm:presLayoutVars>
      </dgm:prSet>
      <dgm:spPr/>
    </dgm:pt>
  </dgm:ptLst>
  <dgm:cxnLst>
    <dgm:cxn modelId="{71D52107-4B8A-4D35-8290-7F83596DA05E}" srcId="{844CC94D-CA71-4448-914A-2C7864FC7688}" destId="{547A5374-DD63-404F-BAEC-949A36B7FB27}" srcOrd="3" destOrd="0" parTransId="{8AC45ECB-5841-4BEF-B296-05AC27F6D791}" sibTransId="{4C179E6F-11F5-42E5-BE74-C2D9D26C3534}"/>
    <dgm:cxn modelId="{EB432B08-CEC1-43E7-8B35-2F41C3B15C3B}" type="presOf" srcId="{58F3939A-F133-435B-B75F-EE5BF1728C3B}" destId="{EE79B482-EC42-4178-9E46-3FE7713B9E79}" srcOrd="1" destOrd="0" presId="urn:microsoft.com/office/officeart/2011/layout/CircleProcess"/>
    <dgm:cxn modelId="{91C35312-05BE-4177-98E6-AC9B4176CD31}" type="presOf" srcId="{23C4C7EE-5F58-4ABA-A1D7-374983F5AB69}" destId="{30308A85-505D-4C91-960F-232776770FFB}" srcOrd="0" destOrd="0" presId="urn:microsoft.com/office/officeart/2011/layout/CircleProcess"/>
    <dgm:cxn modelId="{B9471023-7777-4633-BCE5-222DF1AF0170}" type="presOf" srcId="{23C4C7EE-5F58-4ABA-A1D7-374983F5AB69}" destId="{A923BC63-D035-4F0B-A35B-F878EAFD09EF}" srcOrd="1" destOrd="0" presId="urn:microsoft.com/office/officeart/2011/layout/CircleProcess"/>
    <dgm:cxn modelId="{DE92E034-DF71-4283-988B-866B42D3998A}" srcId="{844CC94D-CA71-4448-914A-2C7864FC7688}" destId="{58F3939A-F133-435B-B75F-EE5BF1728C3B}" srcOrd="1" destOrd="0" parTransId="{EDB6D9F7-D8E3-4D4B-B2D6-2E2FF1894532}" sibTransId="{333C2E4A-DCEF-4753-B29B-BA0AA54612F4}"/>
    <dgm:cxn modelId="{4F0D2A36-F9E1-40D0-B75C-D57B64DBFE22}" type="presOf" srcId="{844CC94D-CA71-4448-914A-2C7864FC7688}" destId="{2819D5A8-F376-4442-95B4-79246168E74E}" srcOrd="0" destOrd="0" presId="urn:microsoft.com/office/officeart/2011/layout/CircleProcess"/>
    <dgm:cxn modelId="{A3DA8C66-D237-472D-B7EF-EB4EEF219E80}" type="presOf" srcId="{547A5374-DD63-404F-BAEC-949A36B7FB27}" destId="{67893D19-3828-48C5-88CC-96C5C025C0D7}" srcOrd="1" destOrd="0" presId="urn:microsoft.com/office/officeart/2011/layout/CircleProcess"/>
    <dgm:cxn modelId="{FC7BA170-3D89-4D30-8B74-09D0C50AB3AC}" type="presOf" srcId="{547A5374-DD63-404F-BAEC-949A36B7FB27}" destId="{5C4E79CA-721B-4004-BAA8-974ED77DC096}" srcOrd="0" destOrd="0" presId="urn:microsoft.com/office/officeart/2011/layout/CircleProcess"/>
    <dgm:cxn modelId="{A0BB7653-53C5-42F3-A691-28E14D134813}" type="presOf" srcId="{58F3939A-F133-435B-B75F-EE5BF1728C3B}" destId="{BFE1028B-536A-454C-B83C-278757FB6217}" srcOrd="0" destOrd="0" presId="urn:microsoft.com/office/officeart/2011/layout/CircleProcess"/>
    <dgm:cxn modelId="{B0B58A77-4252-4488-944C-52DA39A6A422}" type="presOf" srcId="{BAAA9D0E-CC69-4021-B2D6-96C593B9B7B3}" destId="{6B905321-A8FC-4CAA-A3CC-100B64F9A4DB}" srcOrd="1" destOrd="0" presId="urn:microsoft.com/office/officeart/2011/layout/CircleProcess"/>
    <dgm:cxn modelId="{AA4A7C83-1CD7-41B9-9143-0323FFF29966}" type="presOf" srcId="{BAAA9D0E-CC69-4021-B2D6-96C593B9B7B3}" destId="{FBD4DA18-E5F7-44C4-A8E0-5F67BAB90AC5}" srcOrd="0" destOrd="0" presId="urn:microsoft.com/office/officeart/2011/layout/CircleProcess"/>
    <dgm:cxn modelId="{F730BEC0-FE6C-40B6-9F0A-B2007699DB27}" srcId="{844CC94D-CA71-4448-914A-2C7864FC7688}" destId="{23C4C7EE-5F58-4ABA-A1D7-374983F5AB69}" srcOrd="0" destOrd="0" parTransId="{4A7CCC9B-E454-46D1-B535-C372DFA9431B}" sibTransId="{6D9ABA15-E616-4AD7-B273-2666F6F6CE90}"/>
    <dgm:cxn modelId="{870BA1CC-E280-4618-B354-B7464B9E38E2}" srcId="{844CC94D-CA71-4448-914A-2C7864FC7688}" destId="{BAAA9D0E-CC69-4021-B2D6-96C593B9B7B3}" srcOrd="2" destOrd="0" parTransId="{9704246B-7372-465C-9B49-BF0EA4F2F1A1}" sibTransId="{07447ABE-8E7A-4B2C-8341-12F1E8C4A5F4}"/>
    <dgm:cxn modelId="{764E4960-4A89-4AF4-91DF-1F6FF5367C07}" type="presParOf" srcId="{2819D5A8-F376-4442-95B4-79246168E74E}" destId="{09674D97-B209-4876-B970-8FBB82B6FD8E}" srcOrd="0" destOrd="0" presId="urn:microsoft.com/office/officeart/2011/layout/CircleProcess"/>
    <dgm:cxn modelId="{8386FFE1-88E0-4A04-B2FF-B63FE202DFAF}" type="presParOf" srcId="{09674D97-B209-4876-B970-8FBB82B6FD8E}" destId="{44355969-2CA6-44BB-8662-62F4BE9875DB}" srcOrd="0" destOrd="0" presId="urn:microsoft.com/office/officeart/2011/layout/CircleProcess"/>
    <dgm:cxn modelId="{D970AA09-7F71-43E5-9A5D-8778546B2B3A}" type="presParOf" srcId="{2819D5A8-F376-4442-95B4-79246168E74E}" destId="{653DA0C3-F58D-46C4-B002-B7184E19568A}" srcOrd="1" destOrd="0" presId="urn:microsoft.com/office/officeart/2011/layout/CircleProcess"/>
    <dgm:cxn modelId="{5C61381D-84D3-422A-90A8-1731A7FB758E}" type="presParOf" srcId="{653DA0C3-F58D-46C4-B002-B7184E19568A}" destId="{5C4E79CA-721B-4004-BAA8-974ED77DC096}" srcOrd="0" destOrd="0" presId="urn:microsoft.com/office/officeart/2011/layout/CircleProcess"/>
    <dgm:cxn modelId="{4D87D8F3-0160-43EC-BF08-00091586A1AB}" type="presParOf" srcId="{2819D5A8-F376-4442-95B4-79246168E74E}" destId="{67893D19-3828-48C5-88CC-96C5C025C0D7}" srcOrd="2" destOrd="0" presId="urn:microsoft.com/office/officeart/2011/layout/CircleProcess"/>
    <dgm:cxn modelId="{30AE5A82-28D8-400D-8199-60E0FCA4F81D}" type="presParOf" srcId="{2819D5A8-F376-4442-95B4-79246168E74E}" destId="{9637AA09-E300-440D-A706-4BD4E18259D7}" srcOrd="3" destOrd="0" presId="urn:microsoft.com/office/officeart/2011/layout/CircleProcess"/>
    <dgm:cxn modelId="{977E5E30-792D-44B6-BDDC-319333673D9B}" type="presParOf" srcId="{9637AA09-E300-440D-A706-4BD4E18259D7}" destId="{27F436FA-6E27-4F8A-87CE-165630916E8F}" srcOrd="0" destOrd="0" presId="urn:microsoft.com/office/officeart/2011/layout/CircleProcess"/>
    <dgm:cxn modelId="{52BA37C1-F4E6-4609-9D19-719C5A874445}" type="presParOf" srcId="{2819D5A8-F376-4442-95B4-79246168E74E}" destId="{F64530D3-B085-44D3-862B-664CF4CBC26C}" srcOrd="4" destOrd="0" presId="urn:microsoft.com/office/officeart/2011/layout/CircleProcess"/>
    <dgm:cxn modelId="{98C67C16-806F-4E95-8D0B-36BF8976F5D9}" type="presParOf" srcId="{F64530D3-B085-44D3-862B-664CF4CBC26C}" destId="{FBD4DA18-E5F7-44C4-A8E0-5F67BAB90AC5}" srcOrd="0" destOrd="0" presId="urn:microsoft.com/office/officeart/2011/layout/CircleProcess"/>
    <dgm:cxn modelId="{7E136570-DFA7-4207-AB85-811D47925FF5}" type="presParOf" srcId="{2819D5A8-F376-4442-95B4-79246168E74E}" destId="{6B905321-A8FC-4CAA-A3CC-100B64F9A4DB}" srcOrd="5" destOrd="0" presId="urn:microsoft.com/office/officeart/2011/layout/CircleProcess"/>
    <dgm:cxn modelId="{6EB4B1AC-4215-4D81-8D5A-6DB92455AA8E}" type="presParOf" srcId="{2819D5A8-F376-4442-95B4-79246168E74E}" destId="{188B6D71-D939-45D9-8418-06B41EE0A1C0}" srcOrd="6" destOrd="0" presId="urn:microsoft.com/office/officeart/2011/layout/CircleProcess"/>
    <dgm:cxn modelId="{2DEE305F-A6AA-454F-BD7F-9EE616B3A03E}" type="presParOf" srcId="{188B6D71-D939-45D9-8418-06B41EE0A1C0}" destId="{57B972C1-C77B-42BF-8173-A5E3049521ED}" srcOrd="0" destOrd="0" presId="urn:microsoft.com/office/officeart/2011/layout/CircleProcess"/>
    <dgm:cxn modelId="{6EF3CEFE-1D15-40C0-A70F-A754D4BDEBEB}" type="presParOf" srcId="{2819D5A8-F376-4442-95B4-79246168E74E}" destId="{7566437D-8D71-4A4C-9571-B399E42CED48}" srcOrd="7" destOrd="0" presId="urn:microsoft.com/office/officeart/2011/layout/CircleProcess"/>
    <dgm:cxn modelId="{6612217F-C08A-4427-807F-5706027FA5EC}" type="presParOf" srcId="{7566437D-8D71-4A4C-9571-B399E42CED48}" destId="{BFE1028B-536A-454C-B83C-278757FB6217}" srcOrd="0" destOrd="0" presId="urn:microsoft.com/office/officeart/2011/layout/CircleProcess"/>
    <dgm:cxn modelId="{839D3FFB-4F0E-461D-9D8D-A8C899AB5BE0}" type="presParOf" srcId="{2819D5A8-F376-4442-95B4-79246168E74E}" destId="{EE79B482-EC42-4178-9E46-3FE7713B9E79}" srcOrd="8" destOrd="0" presId="urn:microsoft.com/office/officeart/2011/layout/CircleProcess"/>
    <dgm:cxn modelId="{2EE27ECA-9E78-454D-ADAF-7F1F41C2A445}" type="presParOf" srcId="{2819D5A8-F376-4442-95B4-79246168E74E}" destId="{A40D5D40-521F-4F52-AEE4-8B98ED0BC508}" srcOrd="9" destOrd="0" presId="urn:microsoft.com/office/officeart/2011/layout/CircleProcess"/>
    <dgm:cxn modelId="{350CD50E-0798-48EE-8522-C7673A805779}" type="presParOf" srcId="{A40D5D40-521F-4F52-AEE4-8B98ED0BC508}" destId="{6724314B-DB2E-4006-86C4-DB35837156EA}" srcOrd="0" destOrd="0" presId="urn:microsoft.com/office/officeart/2011/layout/CircleProcess"/>
    <dgm:cxn modelId="{1E478F4B-C275-4FA8-80F4-012E7E48F1F4}" type="presParOf" srcId="{2819D5A8-F376-4442-95B4-79246168E74E}" destId="{F9B4B9CA-3B9E-4C02-B271-91DAF7526DE7}" srcOrd="10" destOrd="0" presId="urn:microsoft.com/office/officeart/2011/layout/CircleProcess"/>
    <dgm:cxn modelId="{AA09F810-1B93-462D-9F0A-18EC039AB2BA}" type="presParOf" srcId="{F9B4B9CA-3B9E-4C02-B271-91DAF7526DE7}" destId="{30308A85-505D-4C91-960F-232776770FFB}" srcOrd="0" destOrd="0" presId="urn:microsoft.com/office/officeart/2011/layout/CircleProcess"/>
    <dgm:cxn modelId="{45DA18D5-CE20-404B-BC0D-D19B5FD21F7C}" type="presParOf" srcId="{2819D5A8-F376-4442-95B4-79246168E74E}" destId="{A923BC63-D035-4F0B-A35B-F878EAFD09EF}"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50EC41-8DB9-4EAA-AE98-EAA17C25919A}" type="doc">
      <dgm:prSet loTypeId="urn:microsoft.com/office/officeart/2005/8/layout/chevron1" loCatId="process" qsTypeId="urn:microsoft.com/office/officeart/2005/8/quickstyle/simple1" qsCatId="simple" csTypeId="urn:microsoft.com/office/officeart/2005/8/colors/accent1_2" csCatId="accent1" phldr="1"/>
      <dgm:spPr/>
    </dgm:pt>
    <dgm:pt modelId="{E561A904-84BE-4EDA-B78D-50CC8F082D42}">
      <dgm:prSet phldrT="[Text]"/>
      <dgm:spPr>
        <a:solidFill>
          <a:schemeClr val="bg1">
            <a:lumMod val="75000"/>
          </a:schemeClr>
        </a:solidFill>
      </dgm:spPr>
      <dgm:t>
        <a:bodyPr/>
        <a:lstStyle/>
        <a:p>
          <a:r>
            <a:rPr lang="en-US" dirty="0"/>
            <a:t>Harvard Implicit Bias Experience</a:t>
          </a:r>
        </a:p>
      </dgm:t>
    </dgm:pt>
    <dgm:pt modelId="{BCF0B073-3919-436C-97EE-2CE7CC72AFEF}" type="parTrans" cxnId="{6AE58442-D2E5-49AB-9FF1-1EF36E8038F6}">
      <dgm:prSet/>
      <dgm:spPr/>
      <dgm:t>
        <a:bodyPr/>
        <a:lstStyle/>
        <a:p>
          <a:endParaRPr lang="en-US"/>
        </a:p>
      </dgm:t>
    </dgm:pt>
    <dgm:pt modelId="{296A0067-585A-4960-BF91-3B9CA6F683BB}" type="sibTrans" cxnId="{6AE58442-D2E5-49AB-9FF1-1EF36E8038F6}">
      <dgm:prSet/>
      <dgm:spPr/>
      <dgm:t>
        <a:bodyPr/>
        <a:lstStyle/>
        <a:p>
          <a:endParaRPr lang="en-US"/>
        </a:p>
      </dgm:t>
    </dgm:pt>
    <dgm:pt modelId="{EA19B13C-C23A-4CE8-98FF-9FA2701BC189}">
      <dgm:prSet phldrT="[Text]"/>
      <dgm:spPr>
        <a:solidFill>
          <a:srgbClr val="336699"/>
        </a:solidFill>
      </dgm:spPr>
      <dgm:t>
        <a:bodyPr/>
        <a:lstStyle/>
        <a:p>
          <a:r>
            <a:rPr lang="en-US" dirty="0"/>
            <a:t>Diversity Action Council + Set Targets</a:t>
          </a:r>
        </a:p>
      </dgm:t>
    </dgm:pt>
    <dgm:pt modelId="{6BE2AA25-B0A7-4FA0-AD99-3E4B80031B79}" type="parTrans" cxnId="{2F4F2370-8C47-4276-A02A-218D75109437}">
      <dgm:prSet/>
      <dgm:spPr/>
      <dgm:t>
        <a:bodyPr/>
        <a:lstStyle/>
        <a:p>
          <a:endParaRPr lang="en-US"/>
        </a:p>
      </dgm:t>
    </dgm:pt>
    <dgm:pt modelId="{9AE2DF55-D6C7-4FA5-827E-5334862E909F}" type="sibTrans" cxnId="{2F4F2370-8C47-4276-A02A-218D75109437}">
      <dgm:prSet/>
      <dgm:spPr/>
      <dgm:t>
        <a:bodyPr/>
        <a:lstStyle/>
        <a:p>
          <a:endParaRPr lang="en-US"/>
        </a:p>
      </dgm:t>
    </dgm:pt>
    <dgm:pt modelId="{587E9536-1DBF-49FA-8D98-9BC09D7341D9}">
      <dgm:prSet phldrT="[Text]"/>
      <dgm:spPr>
        <a:solidFill>
          <a:schemeClr val="bg1">
            <a:lumMod val="75000"/>
          </a:schemeClr>
        </a:solidFill>
      </dgm:spPr>
      <dgm:t>
        <a:bodyPr/>
        <a:lstStyle/>
        <a:p>
          <a:r>
            <a:rPr lang="en-US" dirty="0"/>
            <a:t>Activate + Communicate</a:t>
          </a:r>
        </a:p>
      </dgm:t>
    </dgm:pt>
    <dgm:pt modelId="{C89C7742-BCDA-447E-9B67-EE8893858A3B}" type="parTrans" cxnId="{FC06E5FE-8CD2-4282-B828-568DD8F0CD2B}">
      <dgm:prSet/>
      <dgm:spPr/>
      <dgm:t>
        <a:bodyPr/>
        <a:lstStyle/>
        <a:p>
          <a:endParaRPr lang="en-US"/>
        </a:p>
      </dgm:t>
    </dgm:pt>
    <dgm:pt modelId="{07949DAC-4CBC-4EC7-BC93-32D8F23D36E4}" type="sibTrans" cxnId="{FC06E5FE-8CD2-4282-B828-568DD8F0CD2B}">
      <dgm:prSet/>
      <dgm:spPr/>
      <dgm:t>
        <a:bodyPr/>
        <a:lstStyle/>
        <a:p>
          <a:endParaRPr lang="en-US"/>
        </a:p>
      </dgm:t>
    </dgm:pt>
    <dgm:pt modelId="{D8B1ECF3-791F-497A-AA81-0676935E11A0}">
      <dgm:prSet/>
      <dgm:spPr>
        <a:solidFill>
          <a:schemeClr val="bg1">
            <a:lumMod val="75000"/>
          </a:schemeClr>
        </a:solidFill>
      </dgm:spPr>
      <dgm:t>
        <a:bodyPr/>
        <a:lstStyle/>
        <a:p>
          <a:r>
            <a:rPr lang="en-US"/>
            <a:t>Measure + Adjust</a:t>
          </a:r>
          <a:endParaRPr lang="en-US" dirty="0"/>
        </a:p>
      </dgm:t>
    </dgm:pt>
    <dgm:pt modelId="{2BC1D2CF-175D-467B-B59A-AD40F0B4D8AF}" type="parTrans" cxnId="{38E5BEEA-BA6B-4819-A0E3-D42295923B99}">
      <dgm:prSet/>
      <dgm:spPr/>
      <dgm:t>
        <a:bodyPr/>
        <a:lstStyle/>
        <a:p>
          <a:endParaRPr lang="en-US"/>
        </a:p>
      </dgm:t>
    </dgm:pt>
    <dgm:pt modelId="{EF70A967-1180-4113-94EE-052F8D68C2FD}" type="sibTrans" cxnId="{38E5BEEA-BA6B-4819-A0E3-D42295923B99}">
      <dgm:prSet/>
      <dgm:spPr/>
      <dgm:t>
        <a:bodyPr/>
        <a:lstStyle/>
        <a:p>
          <a:endParaRPr lang="en-US"/>
        </a:p>
      </dgm:t>
    </dgm:pt>
    <dgm:pt modelId="{19455A0F-D759-478A-B1EF-6647531208EB}" type="pres">
      <dgm:prSet presAssocID="{8850EC41-8DB9-4EAA-AE98-EAA17C25919A}" presName="Name0" presStyleCnt="0">
        <dgm:presLayoutVars>
          <dgm:dir/>
          <dgm:animLvl val="lvl"/>
          <dgm:resizeHandles val="exact"/>
        </dgm:presLayoutVars>
      </dgm:prSet>
      <dgm:spPr/>
    </dgm:pt>
    <dgm:pt modelId="{250C3B2C-93D9-40E0-92CE-E8CD71090437}" type="pres">
      <dgm:prSet presAssocID="{E561A904-84BE-4EDA-B78D-50CC8F082D42}" presName="parTxOnly" presStyleLbl="node1" presStyleIdx="0" presStyleCnt="4">
        <dgm:presLayoutVars>
          <dgm:chMax val="0"/>
          <dgm:chPref val="0"/>
          <dgm:bulletEnabled val="1"/>
        </dgm:presLayoutVars>
      </dgm:prSet>
      <dgm:spPr/>
    </dgm:pt>
    <dgm:pt modelId="{92FEABF0-3980-4204-AEB3-41AC854BA7B5}" type="pres">
      <dgm:prSet presAssocID="{296A0067-585A-4960-BF91-3B9CA6F683BB}" presName="parTxOnlySpace" presStyleCnt="0"/>
      <dgm:spPr/>
    </dgm:pt>
    <dgm:pt modelId="{A3271EF1-D027-47D6-8C61-83876077A6D0}" type="pres">
      <dgm:prSet presAssocID="{EA19B13C-C23A-4CE8-98FF-9FA2701BC189}" presName="parTxOnly" presStyleLbl="node1" presStyleIdx="1" presStyleCnt="4">
        <dgm:presLayoutVars>
          <dgm:chMax val="0"/>
          <dgm:chPref val="0"/>
          <dgm:bulletEnabled val="1"/>
        </dgm:presLayoutVars>
      </dgm:prSet>
      <dgm:spPr/>
    </dgm:pt>
    <dgm:pt modelId="{F0E68875-345E-4176-8DAB-B82135EAB141}" type="pres">
      <dgm:prSet presAssocID="{9AE2DF55-D6C7-4FA5-827E-5334862E909F}" presName="parTxOnlySpace" presStyleCnt="0"/>
      <dgm:spPr/>
    </dgm:pt>
    <dgm:pt modelId="{53228473-B57B-42A5-A6ED-F90B4E1B2A0F}" type="pres">
      <dgm:prSet presAssocID="{587E9536-1DBF-49FA-8D98-9BC09D7341D9}" presName="parTxOnly" presStyleLbl="node1" presStyleIdx="2" presStyleCnt="4" custLinFactNeighborX="-13733">
        <dgm:presLayoutVars>
          <dgm:chMax val="0"/>
          <dgm:chPref val="0"/>
          <dgm:bulletEnabled val="1"/>
        </dgm:presLayoutVars>
      </dgm:prSet>
      <dgm:spPr/>
    </dgm:pt>
    <dgm:pt modelId="{829DCF2B-5CFF-41BD-8EFC-E0CA16B27BA6}" type="pres">
      <dgm:prSet presAssocID="{07949DAC-4CBC-4EC7-BC93-32D8F23D36E4}" presName="parTxOnlySpace" presStyleCnt="0"/>
      <dgm:spPr/>
    </dgm:pt>
    <dgm:pt modelId="{7426B91A-2087-4789-B52A-49838A8F6020}" type="pres">
      <dgm:prSet presAssocID="{D8B1ECF3-791F-497A-AA81-0676935E11A0}" presName="parTxOnly" presStyleLbl="node1" presStyleIdx="3" presStyleCnt="4">
        <dgm:presLayoutVars>
          <dgm:chMax val="0"/>
          <dgm:chPref val="0"/>
          <dgm:bulletEnabled val="1"/>
        </dgm:presLayoutVars>
      </dgm:prSet>
      <dgm:spPr/>
    </dgm:pt>
  </dgm:ptLst>
  <dgm:cxnLst>
    <dgm:cxn modelId="{715AB609-FD07-4F68-B7FF-5D32351E9380}" type="presOf" srcId="{D8B1ECF3-791F-497A-AA81-0676935E11A0}" destId="{7426B91A-2087-4789-B52A-49838A8F6020}" srcOrd="0" destOrd="0" presId="urn:microsoft.com/office/officeart/2005/8/layout/chevron1"/>
    <dgm:cxn modelId="{6AE58442-D2E5-49AB-9FF1-1EF36E8038F6}" srcId="{8850EC41-8DB9-4EAA-AE98-EAA17C25919A}" destId="{E561A904-84BE-4EDA-B78D-50CC8F082D42}" srcOrd="0" destOrd="0" parTransId="{BCF0B073-3919-436C-97EE-2CE7CC72AFEF}" sibTransId="{296A0067-585A-4960-BF91-3B9CA6F683BB}"/>
    <dgm:cxn modelId="{0841A465-FC86-4DEA-B965-E350C9A80A17}" type="presOf" srcId="{587E9536-1DBF-49FA-8D98-9BC09D7341D9}" destId="{53228473-B57B-42A5-A6ED-F90B4E1B2A0F}" srcOrd="0" destOrd="0" presId="urn:microsoft.com/office/officeart/2005/8/layout/chevron1"/>
    <dgm:cxn modelId="{117B1A48-9855-4693-886A-45E4D6E08815}" type="presOf" srcId="{EA19B13C-C23A-4CE8-98FF-9FA2701BC189}" destId="{A3271EF1-D027-47D6-8C61-83876077A6D0}" srcOrd="0" destOrd="0" presId="urn:microsoft.com/office/officeart/2005/8/layout/chevron1"/>
    <dgm:cxn modelId="{2F4F2370-8C47-4276-A02A-218D75109437}" srcId="{8850EC41-8DB9-4EAA-AE98-EAA17C25919A}" destId="{EA19B13C-C23A-4CE8-98FF-9FA2701BC189}" srcOrd="1" destOrd="0" parTransId="{6BE2AA25-B0A7-4FA0-AD99-3E4B80031B79}" sibTransId="{9AE2DF55-D6C7-4FA5-827E-5334862E909F}"/>
    <dgm:cxn modelId="{34DAD97E-1D27-41A2-BCB4-9123357EB0AC}" type="presOf" srcId="{E561A904-84BE-4EDA-B78D-50CC8F082D42}" destId="{250C3B2C-93D9-40E0-92CE-E8CD71090437}" srcOrd="0" destOrd="0" presId="urn:microsoft.com/office/officeart/2005/8/layout/chevron1"/>
    <dgm:cxn modelId="{DC27D4D1-653F-4061-BF38-023CF47BE45B}" type="presOf" srcId="{8850EC41-8DB9-4EAA-AE98-EAA17C25919A}" destId="{19455A0F-D759-478A-B1EF-6647531208EB}" srcOrd="0" destOrd="0" presId="urn:microsoft.com/office/officeart/2005/8/layout/chevron1"/>
    <dgm:cxn modelId="{38E5BEEA-BA6B-4819-A0E3-D42295923B99}" srcId="{8850EC41-8DB9-4EAA-AE98-EAA17C25919A}" destId="{D8B1ECF3-791F-497A-AA81-0676935E11A0}" srcOrd="3" destOrd="0" parTransId="{2BC1D2CF-175D-467B-B59A-AD40F0B4D8AF}" sibTransId="{EF70A967-1180-4113-94EE-052F8D68C2FD}"/>
    <dgm:cxn modelId="{FC06E5FE-8CD2-4282-B828-568DD8F0CD2B}" srcId="{8850EC41-8DB9-4EAA-AE98-EAA17C25919A}" destId="{587E9536-1DBF-49FA-8D98-9BC09D7341D9}" srcOrd="2" destOrd="0" parTransId="{C89C7742-BCDA-447E-9B67-EE8893858A3B}" sibTransId="{07949DAC-4CBC-4EC7-BC93-32D8F23D36E4}"/>
    <dgm:cxn modelId="{92E7491E-9E1B-4491-883F-739F92AA70F5}" type="presParOf" srcId="{19455A0F-D759-478A-B1EF-6647531208EB}" destId="{250C3B2C-93D9-40E0-92CE-E8CD71090437}" srcOrd="0" destOrd="0" presId="urn:microsoft.com/office/officeart/2005/8/layout/chevron1"/>
    <dgm:cxn modelId="{B7589961-0549-48FE-9ED0-C977A96694F0}" type="presParOf" srcId="{19455A0F-D759-478A-B1EF-6647531208EB}" destId="{92FEABF0-3980-4204-AEB3-41AC854BA7B5}" srcOrd="1" destOrd="0" presId="urn:microsoft.com/office/officeart/2005/8/layout/chevron1"/>
    <dgm:cxn modelId="{7A140026-CCAF-4808-958F-A35D4C500FD6}" type="presParOf" srcId="{19455A0F-D759-478A-B1EF-6647531208EB}" destId="{A3271EF1-D027-47D6-8C61-83876077A6D0}" srcOrd="2" destOrd="0" presId="urn:microsoft.com/office/officeart/2005/8/layout/chevron1"/>
    <dgm:cxn modelId="{AEEB443F-B760-450B-BD9B-A0A0BE365D00}" type="presParOf" srcId="{19455A0F-D759-478A-B1EF-6647531208EB}" destId="{F0E68875-345E-4176-8DAB-B82135EAB141}" srcOrd="3" destOrd="0" presId="urn:microsoft.com/office/officeart/2005/8/layout/chevron1"/>
    <dgm:cxn modelId="{D393C56F-48C5-4731-A4E4-5333A928F4FD}" type="presParOf" srcId="{19455A0F-D759-478A-B1EF-6647531208EB}" destId="{53228473-B57B-42A5-A6ED-F90B4E1B2A0F}" srcOrd="4" destOrd="0" presId="urn:microsoft.com/office/officeart/2005/8/layout/chevron1"/>
    <dgm:cxn modelId="{4796C709-DCEC-4554-8AB2-0623C490B0DB}" type="presParOf" srcId="{19455A0F-D759-478A-B1EF-6647531208EB}" destId="{829DCF2B-5CFF-41BD-8EFC-E0CA16B27BA6}" srcOrd="5" destOrd="0" presId="urn:microsoft.com/office/officeart/2005/8/layout/chevron1"/>
    <dgm:cxn modelId="{A793A49A-A1DE-4456-988D-1F7D3A9927B2}" type="presParOf" srcId="{19455A0F-D759-478A-B1EF-6647531208EB}" destId="{7426B91A-2087-4789-B52A-49838A8F6020}"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D04D97-2A00-44D8-A5C1-0EA024769122}" type="doc">
      <dgm:prSet loTypeId="urn:microsoft.com/office/officeart/2011/layout/CircleProcess" loCatId="process" qsTypeId="urn:microsoft.com/office/officeart/2005/8/quickstyle/3d3" qsCatId="3D" csTypeId="urn:microsoft.com/office/officeart/2005/8/colors/accent1_2" csCatId="accent1" phldr="1"/>
      <dgm:spPr/>
      <dgm:t>
        <a:bodyPr/>
        <a:lstStyle/>
        <a:p>
          <a:endParaRPr lang="en-US"/>
        </a:p>
      </dgm:t>
    </dgm:pt>
    <dgm:pt modelId="{16DD1289-9B59-4F98-AE42-4235B06A8C3F}">
      <dgm:prSet phldrT="[Text]"/>
      <dgm:spPr/>
      <dgm:t>
        <a:bodyPr/>
        <a:lstStyle/>
        <a:p>
          <a:r>
            <a:rPr lang="en-US" dirty="0"/>
            <a:t>Action Council</a:t>
          </a:r>
        </a:p>
      </dgm:t>
    </dgm:pt>
    <dgm:pt modelId="{E974F78F-DCEF-4336-A1AD-86354270539C}" type="parTrans" cxnId="{79AF3F7F-619C-4AAE-AA19-8E36F722232A}">
      <dgm:prSet/>
      <dgm:spPr/>
      <dgm:t>
        <a:bodyPr/>
        <a:lstStyle/>
        <a:p>
          <a:endParaRPr lang="en-US"/>
        </a:p>
      </dgm:t>
    </dgm:pt>
    <dgm:pt modelId="{C22E9C7B-0E2A-4378-A3EC-56897F3F6A95}" type="sibTrans" cxnId="{79AF3F7F-619C-4AAE-AA19-8E36F722232A}">
      <dgm:prSet/>
      <dgm:spPr/>
      <dgm:t>
        <a:bodyPr/>
        <a:lstStyle/>
        <a:p>
          <a:endParaRPr lang="en-US"/>
        </a:p>
      </dgm:t>
    </dgm:pt>
    <dgm:pt modelId="{AE49BC81-88F9-410D-B73E-2109242FD7EF}">
      <dgm:prSet phldrT="[Text]" custT="1"/>
      <dgm:spPr/>
      <dgm:t>
        <a:bodyPr/>
        <a:lstStyle/>
        <a:p>
          <a:r>
            <a:rPr lang="en-US" sz="1000" dirty="0">
              <a:latin typeface="Verdana" panose="020B0604030504040204" pitchFamily="34" charset="0"/>
              <a:ea typeface="Verdana" panose="020B0604030504040204" pitchFamily="34" charset="0"/>
            </a:rPr>
            <a:t>Recruit</a:t>
          </a:r>
        </a:p>
      </dgm:t>
    </dgm:pt>
    <dgm:pt modelId="{21613F9F-1A1D-4557-A532-9E25E774008B}" type="parTrans" cxnId="{64F4D4EB-2740-4671-923B-6AB6614E07BB}">
      <dgm:prSet/>
      <dgm:spPr/>
      <dgm:t>
        <a:bodyPr/>
        <a:lstStyle/>
        <a:p>
          <a:endParaRPr lang="en-US"/>
        </a:p>
      </dgm:t>
    </dgm:pt>
    <dgm:pt modelId="{817BA588-3567-4E23-AF62-0960CF149B3F}" type="sibTrans" cxnId="{64F4D4EB-2740-4671-923B-6AB6614E07BB}">
      <dgm:prSet/>
      <dgm:spPr/>
      <dgm:t>
        <a:bodyPr/>
        <a:lstStyle/>
        <a:p>
          <a:endParaRPr lang="en-US"/>
        </a:p>
      </dgm:t>
    </dgm:pt>
    <dgm:pt modelId="{29B5AA66-ECA8-4FA5-BC35-2EDBAB6CE452}">
      <dgm:prSet phldrT="[Text]"/>
      <dgm:spPr/>
      <dgm:t>
        <a:bodyPr/>
        <a:lstStyle/>
        <a:p>
          <a:r>
            <a:rPr lang="en-US" dirty="0"/>
            <a:t>Stakeholders</a:t>
          </a:r>
        </a:p>
      </dgm:t>
    </dgm:pt>
    <dgm:pt modelId="{5632401B-1FB9-4963-A2C0-3CFB3E49DE8E}" type="parTrans" cxnId="{23B86DCC-A8B6-4048-A708-B3284FF51153}">
      <dgm:prSet/>
      <dgm:spPr/>
      <dgm:t>
        <a:bodyPr/>
        <a:lstStyle/>
        <a:p>
          <a:endParaRPr lang="en-US"/>
        </a:p>
      </dgm:t>
    </dgm:pt>
    <dgm:pt modelId="{1D179772-443D-4148-B4D2-5633132B1239}" type="sibTrans" cxnId="{23B86DCC-A8B6-4048-A708-B3284FF51153}">
      <dgm:prSet/>
      <dgm:spPr/>
      <dgm:t>
        <a:bodyPr/>
        <a:lstStyle/>
        <a:p>
          <a:endParaRPr lang="en-US"/>
        </a:p>
      </dgm:t>
    </dgm:pt>
    <dgm:pt modelId="{D7C14211-86D1-4EDB-BB96-9B7CB0D45A33}">
      <dgm:prSet phldrT="[Text]" custT="1"/>
      <dgm:spPr/>
      <dgm:t>
        <a:bodyPr/>
        <a:lstStyle/>
        <a:p>
          <a:pPr marL="57150" lvl="1" indent="-57150" algn="l" defTabSz="444500">
            <a:lnSpc>
              <a:spcPct val="90000"/>
            </a:lnSpc>
            <a:spcBef>
              <a:spcPct val="0"/>
            </a:spcBef>
            <a:spcAft>
              <a:spcPct val="15000"/>
            </a:spcAft>
            <a:buChar char="•"/>
          </a:pPr>
          <a:r>
            <a:rPr lang="en-US" sz="10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Identify</a:t>
          </a:r>
        </a:p>
      </dgm:t>
    </dgm:pt>
    <dgm:pt modelId="{D8F80412-38B9-443C-BFFD-F187F4322F0F}" type="parTrans" cxnId="{7E6A447E-E673-450E-8D7B-05D7405F3DB0}">
      <dgm:prSet/>
      <dgm:spPr/>
      <dgm:t>
        <a:bodyPr/>
        <a:lstStyle/>
        <a:p>
          <a:endParaRPr lang="en-US"/>
        </a:p>
      </dgm:t>
    </dgm:pt>
    <dgm:pt modelId="{A087F147-0B2E-429F-8AAC-23F4ED703E32}" type="sibTrans" cxnId="{7E6A447E-E673-450E-8D7B-05D7405F3DB0}">
      <dgm:prSet/>
      <dgm:spPr/>
      <dgm:t>
        <a:bodyPr/>
        <a:lstStyle/>
        <a:p>
          <a:endParaRPr lang="en-US"/>
        </a:p>
      </dgm:t>
    </dgm:pt>
    <dgm:pt modelId="{A73A4819-84FD-4F3A-AF45-8B938982E1F2}">
      <dgm:prSet phldrT="[Text]"/>
      <dgm:spPr/>
      <dgm:t>
        <a:bodyPr/>
        <a:lstStyle/>
        <a:p>
          <a:r>
            <a:rPr lang="en-US" dirty="0"/>
            <a:t>Optional Advocate(s)</a:t>
          </a:r>
        </a:p>
      </dgm:t>
    </dgm:pt>
    <dgm:pt modelId="{F5BD664A-B696-4DF2-8854-A43D8AA2DCA9}" type="parTrans" cxnId="{CF96D5BF-1FA8-416F-BCFB-C6A9F6E1BFB2}">
      <dgm:prSet/>
      <dgm:spPr/>
      <dgm:t>
        <a:bodyPr/>
        <a:lstStyle/>
        <a:p>
          <a:endParaRPr lang="en-US"/>
        </a:p>
      </dgm:t>
    </dgm:pt>
    <dgm:pt modelId="{95568320-3B5B-4D72-AB12-FDC8FBBE7FFB}" type="sibTrans" cxnId="{CF96D5BF-1FA8-416F-BCFB-C6A9F6E1BFB2}">
      <dgm:prSet/>
      <dgm:spPr/>
      <dgm:t>
        <a:bodyPr/>
        <a:lstStyle/>
        <a:p>
          <a:endParaRPr lang="en-US"/>
        </a:p>
      </dgm:t>
    </dgm:pt>
    <dgm:pt modelId="{1257DAEC-14B7-4962-8862-CD7B2338222A}">
      <dgm:prSet phldrT="[Text]" custT="1"/>
      <dgm:spPr/>
      <dgm:t>
        <a:bodyPr/>
        <a:lstStyle/>
        <a:p>
          <a:r>
            <a:rPr lang="en-US" sz="10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Identify and recruit</a:t>
          </a:r>
        </a:p>
      </dgm:t>
    </dgm:pt>
    <dgm:pt modelId="{5BD52480-ECB3-4D6B-8FE7-122955196937}" type="parTrans" cxnId="{696A6EF5-B019-4815-8BF6-0050C4CAE982}">
      <dgm:prSet/>
      <dgm:spPr/>
      <dgm:t>
        <a:bodyPr/>
        <a:lstStyle/>
        <a:p>
          <a:endParaRPr lang="en-US"/>
        </a:p>
      </dgm:t>
    </dgm:pt>
    <dgm:pt modelId="{85799659-1D2A-46D6-83CD-7FEF8ECC3431}" type="sibTrans" cxnId="{696A6EF5-B019-4815-8BF6-0050C4CAE982}">
      <dgm:prSet/>
      <dgm:spPr/>
      <dgm:t>
        <a:bodyPr/>
        <a:lstStyle/>
        <a:p>
          <a:endParaRPr lang="en-US"/>
        </a:p>
      </dgm:t>
    </dgm:pt>
    <dgm:pt modelId="{B7DE029E-49CC-4B50-BC04-14E6FE9705BF}">
      <dgm:prSet/>
      <dgm:spPr/>
      <dgm:t>
        <a:bodyPr/>
        <a:lstStyle/>
        <a:p>
          <a:endParaRPr lang="en-US" sz="1000" kern="1200" dirty="0"/>
        </a:p>
      </dgm:t>
    </dgm:pt>
    <dgm:pt modelId="{036CBA74-9926-4E32-860D-F407CD14D940}" type="parTrans" cxnId="{8A9D28D1-424F-4587-BD6F-2C7D6EC27D4F}">
      <dgm:prSet/>
      <dgm:spPr/>
      <dgm:t>
        <a:bodyPr/>
        <a:lstStyle/>
        <a:p>
          <a:endParaRPr lang="en-US"/>
        </a:p>
      </dgm:t>
    </dgm:pt>
    <dgm:pt modelId="{413D8516-0378-4125-9226-1D750C30B440}" type="sibTrans" cxnId="{8A9D28D1-424F-4587-BD6F-2C7D6EC27D4F}">
      <dgm:prSet/>
      <dgm:spPr/>
      <dgm:t>
        <a:bodyPr/>
        <a:lstStyle/>
        <a:p>
          <a:endParaRPr lang="en-US"/>
        </a:p>
      </dgm:t>
    </dgm:pt>
    <dgm:pt modelId="{BA5BCA31-F25F-46AF-885E-A25408921E3B}">
      <dgm:prSet/>
      <dgm:spPr/>
      <dgm:t>
        <a:bodyPr/>
        <a:lstStyle/>
        <a:p>
          <a:r>
            <a:rPr lang="en-US" dirty="0"/>
            <a:t>Targets</a:t>
          </a:r>
        </a:p>
      </dgm:t>
    </dgm:pt>
    <dgm:pt modelId="{F1662848-69CE-4D56-8EA3-CEFE8F532CE0}" type="parTrans" cxnId="{14D26DA1-BB1E-408F-837D-E62723A510F2}">
      <dgm:prSet/>
      <dgm:spPr/>
      <dgm:t>
        <a:bodyPr/>
        <a:lstStyle/>
        <a:p>
          <a:endParaRPr lang="en-US"/>
        </a:p>
      </dgm:t>
    </dgm:pt>
    <dgm:pt modelId="{62790BFD-DB15-4093-9F0E-6AB30192B32B}" type="sibTrans" cxnId="{14D26DA1-BB1E-408F-837D-E62723A510F2}">
      <dgm:prSet/>
      <dgm:spPr/>
      <dgm:t>
        <a:bodyPr/>
        <a:lstStyle/>
        <a:p>
          <a:endParaRPr lang="en-US"/>
        </a:p>
      </dgm:t>
    </dgm:pt>
    <dgm:pt modelId="{CFF975FF-CAD8-49CF-9465-7B8EAB557507}">
      <dgm:prSet/>
      <dgm:spPr/>
      <dgm:t>
        <a:bodyPr/>
        <a:lstStyle/>
        <a:p>
          <a:r>
            <a:rPr lang="en-US" dirty="0"/>
            <a:t>Activate!</a:t>
          </a:r>
        </a:p>
      </dgm:t>
    </dgm:pt>
    <dgm:pt modelId="{8DD2F713-DDC1-42A4-95BE-063DA27C25C3}" type="parTrans" cxnId="{AA7AF3DE-915C-4511-B20D-F7819AED42E1}">
      <dgm:prSet/>
      <dgm:spPr/>
      <dgm:t>
        <a:bodyPr/>
        <a:lstStyle/>
        <a:p>
          <a:endParaRPr lang="en-US"/>
        </a:p>
      </dgm:t>
    </dgm:pt>
    <dgm:pt modelId="{C05DE227-E03D-46DC-AC73-172C08423BB5}" type="sibTrans" cxnId="{AA7AF3DE-915C-4511-B20D-F7819AED42E1}">
      <dgm:prSet/>
      <dgm:spPr/>
      <dgm:t>
        <a:bodyPr/>
        <a:lstStyle/>
        <a:p>
          <a:endParaRPr lang="en-US"/>
        </a:p>
      </dgm:t>
    </dgm:pt>
    <dgm:pt modelId="{A6CB7EC2-E954-4A67-8169-73855005EEE4}">
      <dgm:prSet phldrT="[Text]" custT="1"/>
      <dgm:spPr/>
      <dgm:t>
        <a:bodyPr/>
        <a:lstStyle/>
        <a:p>
          <a:r>
            <a:rPr lang="en-US" sz="1000" dirty="0">
              <a:latin typeface="Verdana" panose="020B0604030504040204" pitchFamily="34" charset="0"/>
              <a:ea typeface="Verdana" panose="020B0604030504040204" pitchFamily="34" charset="0"/>
            </a:rPr>
            <a:t>Meet</a:t>
          </a:r>
        </a:p>
      </dgm:t>
    </dgm:pt>
    <dgm:pt modelId="{DF304910-3C24-463E-BFC6-B1D37FDCE6C0}" type="parTrans" cxnId="{620D5F9F-7FB0-4307-AA02-9BA99822BACA}">
      <dgm:prSet/>
      <dgm:spPr/>
      <dgm:t>
        <a:bodyPr/>
        <a:lstStyle/>
        <a:p>
          <a:endParaRPr lang="en-US"/>
        </a:p>
      </dgm:t>
    </dgm:pt>
    <dgm:pt modelId="{108AE959-3CCC-4D23-BA96-0223E9EB5E6F}" type="sibTrans" cxnId="{620D5F9F-7FB0-4307-AA02-9BA99822BACA}">
      <dgm:prSet/>
      <dgm:spPr/>
      <dgm:t>
        <a:bodyPr/>
        <a:lstStyle/>
        <a:p>
          <a:endParaRPr lang="en-US"/>
        </a:p>
      </dgm:t>
    </dgm:pt>
    <dgm:pt modelId="{87F39A14-A165-40E8-A16B-4C22F56A709E}">
      <dgm:prSet phldrT="[Text]" custT="1"/>
      <dgm:spPr/>
      <dgm:t>
        <a:bodyPr/>
        <a:lstStyle/>
        <a:p>
          <a:r>
            <a:rPr lang="en-US" sz="1000" dirty="0">
              <a:latin typeface="Verdana" panose="020B0604030504040204" pitchFamily="34" charset="0"/>
              <a:ea typeface="Verdana" panose="020B0604030504040204" pitchFamily="34" charset="0"/>
            </a:rPr>
            <a:t>Roles</a:t>
          </a:r>
        </a:p>
      </dgm:t>
    </dgm:pt>
    <dgm:pt modelId="{436F1366-AA2F-44F7-8BDA-D94672887694}" type="parTrans" cxnId="{1C41D21B-4B80-4B12-89AA-B93CF438ED6D}">
      <dgm:prSet/>
      <dgm:spPr/>
      <dgm:t>
        <a:bodyPr/>
        <a:lstStyle/>
        <a:p>
          <a:endParaRPr lang="en-US"/>
        </a:p>
      </dgm:t>
    </dgm:pt>
    <dgm:pt modelId="{7C1078F3-4D06-44AA-B985-3B3DBD1A125A}" type="sibTrans" cxnId="{1C41D21B-4B80-4B12-89AA-B93CF438ED6D}">
      <dgm:prSet/>
      <dgm:spPr/>
      <dgm:t>
        <a:bodyPr/>
        <a:lstStyle/>
        <a:p>
          <a:endParaRPr lang="en-US"/>
        </a:p>
      </dgm:t>
    </dgm:pt>
    <dgm:pt modelId="{919562BC-9522-47C3-9D0D-1FEFF2AB0AE8}">
      <dgm:prSet phldrT="[Text]" custT="1"/>
      <dgm:spPr/>
      <dgm:t>
        <a:bodyPr/>
        <a:lstStyle/>
        <a:p>
          <a:r>
            <a:rPr lang="en-US" sz="1000" dirty="0">
              <a:latin typeface="Verdana" panose="020B0604030504040204" pitchFamily="34" charset="0"/>
              <a:ea typeface="Verdana" panose="020B0604030504040204" pitchFamily="34" charset="0"/>
            </a:rPr>
            <a:t>Encouragement</a:t>
          </a:r>
        </a:p>
      </dgm:t>
    </dgm:pt>
    <dgm:pt modelId="{4654815E-6066-4C09-86CD-526B8B97FD9C}" type="parTrans" cxnId="{08B3E03A-7E16-4BBC-8ADC-2D0D093F5A7E}">
      <dgm:prSet/>
      <dgm:spPr/>
      <dgm:t>
        <a:bodyPr/>
        <a:lstStyle/>
        <a:p>
          <a:endParaRPr lang="en-US"/>
        </a:p>
      </dgm:t>
    </dgm:pt>
    <dgm:pt modelId="{1F4BC30E-32B8-40C6-86E2-8D5E922DF2B9}" type="sibTrans" cxnId="{08B3E03A-7E16-4BBC-8ADC-2D0D093F5A7E}">
      <dgm:prSet/>
      <dgm:spPr/>
      <dgm:t>
        <a:bodyPr/>
        <a:lstStyle/>
        <a:p>
          <a:endParaRPr lang="en-US"/>
        </a:p>
      </dgm:t>
    </dgm:pt>
    <dgm:pt modelId="{BDAFA2A5-CE8B-4E25-B43D-4BDA293DFB7F}">
      <dgm:prSet phldrT="[Text]" custT="1"/>
      <dgm:spPr/>
      <dgm:t>
        <a:bodyPr/>
        <a:lstStyle/>
        <a:p>
          <a:r>
            <a:rPr lang="en-US" sz="1000" dirty="0">
              <a:latin typeface="Verdana" panose="020B0604030504040204" pitchFamily="34" charset="0"/>
              <a:ea typeface="Verdana" panose="020B0604030504040204" pitchFamily="34" charset="0"/>
            </a:rPr>
            <a:t>Set calendar dates and GO</a:t>
          </a:r>
        </a:p>
      </dgm:t>
    </dgm:pt>
    <dgm:pt modelId="{5B1B04E5-2D7F-445E-B176-70FEEEABA308}" type="parTrans" cxnId="{40DBDFE8-2699-48C6-9D96-EE15058DCD8F}">
      <dgm:prSet/>
      <dgm:spPr/>
      <dgm:t>
        <a:bodyPr/>
        <a:lstStyle/>
        <a:p>
          <a:endParaRPr lang="en-US"/>
        </a:p>
      </dgm:t>
    </dgm:pt>
    <dgm:pt modelId="{FDF1D2C3-4CA7-4435-9072-2849FFB9E2E2}" type="sibTrans" cxnId="{40DBDFE8-2699-48C6-9D96-EE15058DCD8F}">
      <dgm:prSet/>
      <dgm:spPr/>
      <dgm:t>
        <a:bodyPr/>
        <a:lstStyle/>
        <a:p>
          <a:endParaRPr lang="en-US"/>
        </a:p>
      </dgm:t>
    </dgm:pt>
    <dgm:pt modelId="{C17CC936-461C-40EF-9F29-C0384E939005}">
      <dgm:prSet phldrT="[Text]" custT="1"/>
      <dgm:spPr/>
      <dgm:t>
        <a:bodyPr/>
        <a:lstStyle/>
        <a:p>
          <a:r>
            <a:rPr lang="en-US" sz="1000" dirty="0">
              <a:latin typeface="Verdana" panose="020B0604030504040204" pitchFamily="34" charset="0"/>
              <a:ea typeface="Verdana" panose="020B0604030504040204" pitchFamily="34" charset="0"/>
            </a:rPr>
            <a:t>Needs &amp; interests</a:t>
          </a:r>
        </a:p>
      </dgm:t>
    </dgm:pt>
    <dgm:pt modelId="{ECA41D7B-E83B-40A5-91D4-1405A8CCB828}" type="parTrans" cxnId="{96C042DB-78C4-46E5-9ADB-8E15FDF54C30}">
      <dgm:prSet/>
      <dgm:spPr/>
      <dgm:t>
        <a:bodyPr/>
        <a:lstStyle/>
        <a:p>
          <a:endParaRPr lang="en-US"/>
        </a:p>
      </dgm:t>
    </dgm:pt>
    <dgm:pt modelId="{FF38E919-EEA3-4595-B041-A47C849C6D47}" type="sibTrans" cxnId="{96C042DB-78C4-46E5-9ADB-8E15FDF54C30}">
      <dgm:prSet/>
      <dgm:spPr/>
      <dgm:t>
        <a:bodyPr/>
        <a:lstStyle/>
        <a:p>
          <a:endParaRPr lang="en-US"/>
        </a:p>
      </dgm:t>
    </dgm:pt>
    <dgm:pt modelId="{E2DF207C-D106-45FD-AD3D-46AB376D20EA}">
      <dgm:prSet phldrT="[Text]" custT="1"/>
      <dgm:spPr/>
      <dgm:t>
        <a:bodyPr/>
        <a:lstStyle/>
        <a:p>
          <a:pPr marL="57150" lvl="1" indent="-57150" algn="l" defTabSz="444500">
            <a:lnSpc>
              <a:spcPct val="90000"/>
            </a:lnSpc>
            <a:spcBef>
              <a:spcPct val="0"/>
            </a:spcBef>
            <a:spcAft>
              <a:spcPct val="15000"/>
            </a:spcAft>
            <a:buChar char="•"/>
          </a:pPr>
          <a:r>
            <a:rPr lang="en-US" sz="10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Relationships</a:t>
          </a:r>
        </a:p>
      </dgm:t>
    </dgm:pt>
    <dgm:pt modelId="{9ABC46EF-619C-4E2F-A61F-1B0F691F701B}" type="parTrans" cxnId="{CE0BCA89-6DF6-4B30-A4EE-2C789209592F}">
      <dgm:prSet/>
      <dgm:spPr/>
      <dgm:t>
        <a:bodyPr/>
        <a:lstStyle/>
        <a:p>
          <a:endParaRPr lang="en-US"/>
        </a:p>
      </dgm:t>
    </dgm:pt>
    <dgm:pt modelId="{7CA610A0-F176-4B68-8036-9A7F40410F0C}" type="sibTrans" cxnId="{CE0BCA89-6DF6-4B30-A4EE-2C789209592F}">
      <dgm:prSet/>
      <dgm:spPr/>
      <dgm:t>
        <a:bodyPr/>
        <a:lstStyle/>
        <a:p>
          <a:endParaRPr lang="en-US"/>
        </a:p>
      </dgm:t>
    </dgm:pt>
    <dgm:pt modelId="{11C8818A-6FEA-4A00-A6C5-546C66BB41AB}">
      <dgm:prSet phldrT="[Text]" custT="1"/>
      <dgm:spPr/>
      <dgm:t>
        <a:bodyPr/>
        <a:lstStyle/>
        <a:p>
          <a:pPr marL="57150" lvl="1" indent="-57150" algn="l" defTabSz="444500">
            <a:lnSpc>
              <a:spcPct val="90000"/>
            </a:lnSpc>
            <a:spcBef>
              <a:spcPct val="0"/>
            </a:spcBef>
            <a:spcAft>
              <a:spcPct val="15000"/>
            </a:spcAft>
            <a:buChar char="•"/>
          </a:pPr>
          <a:r>
            <a:rPr lang="en-US" sz="10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Needs &amp; interests</a:t>
          </a:r>
        </a:p>
      </dgm:t>
    </dgm:pt>
    <dgm:pt modelId="{D9368077-A8B7-4EF6-822B-17BC3CC9C364}" type="parTrans" cxnId="{C17C0F35-8F94-4F63-AF21-B542B59BC39B}">
      <dgm:prSet/>
      <dgm:spPr/>
      <dgm:t>
        <a:bodyPr/>
        <a:lstStyle/>
        <a:p>
          <a:endParaRPr lang="en-US"/>
        </a:p>
      </dgm:t>
    </dgm:pt>
    <dgm:pt modelId="{746B6D4E-2D3A-43CE-8ED8-2E7B8C16AD0F}" type="sibTrans" cxnId="{C17C0F35-8F94-4F63-AF21-B542B59BC39B}">
      <dgm:prSet/>
      <dgm:spPr/>
      <dgm:t>
        <a:bodyPr/>
        <a:lstStyle/>
        <a:p>
          <a:endParaRPr lang="en-US"/>
        </a:p>
      </dgm:t>
    </dgm:pt>
    <dgm:pt modelId="{2FB99A9F-F44F-49B6-8552-B077A32C9093}">
      <dgm:prSet phldrT="[Text]" custT="1"/>
      <dgm:spPr/>
      <dgm:t>
        <a:bodyPr/>
        <a:lstStyle/>
        <a:p>
          <a:pPr marL="57150" lvl="1" indent="-57150" algn="l" defTabSz="444500">
            <a:lnSpc>
              <a:spcPct val="90000"/>
            </a:lnSpc>
            <a:spcBef>
              <a:spcPct val="0"/>
            </a:spcBef>
            <a:spcAft>
              <a:spcPct val="15000"/>
            </a:spcAft>
            <a:buChar char="•"/>
          </a:pPr>
          <a:r>
            <a:rPr lang="en-US" sz="10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Budget</a:t>
          </a:r>
        </a:p>
      </dgm:t>
    </dgm:pt>
    <dgm:pt modelId="{AF322135-CD9A-40B0-AA8E-E9C6966CE1BD}" type="parTrans" cxnId="{7084D00A-DBE9-441F-9EFD-10888EDF80C9}">
      <dgm:prSet/>
      <dgm:spPr/>
      <dgm:t>
        <a:bodyPr/>
        <a:lstStyle/>
        <a:p>
          <a:endParaRPr lang="en-US"/>
        </a:p>
      </dgm:t>
    </dgm:pt>
    <dgm:pt modelId="{AE210E00-9477-4D3F-BF36-7D112B4FD538}" type="sibTrans" cxnId="{7084D00A-DBE9-441F-9EFD-10888EDF80C9}">
      <dgm:prSet/>
      <dgm:spPr/>
      <dgm:t>
        <a:bodyPr/>
        <a:lstStyle/>
        <a:p>
          <a:endParaRPr lang="en-US"/>
        </a:p>
      </dgm:t>
    </dgm:pt>
    <dgm:pt modelId="{3B34594D-D2C6-4E31-998B-E8DD83123482}">
      <dgm:prSet phldrT="[Text]" custT="1"/>
      <dgm:spPr/>
      <dgm:t>
        <a:bodyPr/>
        <a:lstStyle/>
        <a:p>
          <a:r>
            <a:rPr lang="en-US" sz="10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Relationships</a:t>
          </a:r>
        </a:p>
      </dgm:t>
    </dgm:pt>
    <dgm:pt modelId="{925AD763-9BF0-4AE3-884A-D0DCA46123B5}" type="parTrans" cxnId="{C9B76333-0DEB-4ACE-A323-9E7A05D2E7D8}">
      <dgm:prSet/>
      <dgm:spPr/>
      <dgm:t>
        <a:bodyPr/>
        <a:lstStyle/>
        <a:p>
          <a:endParaRPr lang="en-US"/>
        </a:p>
      </dgm:t>
    </dgm:pt>
    <dgm:pt modelId="{A960170C-D068-4E88-88FC-CE1A145ABFB7}" type="sibTrans" cxnId="{C9B76333-0DEB-4ACE-A323-9E7A05D2E7D8}">
      <dgm:prSet/>
      <dgm:spPr/>
      <dgm:t>
        <a:bodyPr/>
        <a:lstStyle/>
        <a:p>
          <a:endParaRPr lang="en-US"/>
        </a:p>
      </dgm:t>
    </dgm:pt>
    <dgm:pt modelId="{7FA6C2F3-9D47-411A-B5F3-CFD01D6EF797}">
      <dgm:prSet phldrT="[Text]" custT="1"/>
      <dgm:spPr/>
      <dgm:t>
        <a:bodyPr/>
        <a:lstStyle/>
        <a:p>
          <a:r>
            <a:rPr lang="en-US" sz="10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Needs &amp; interests</a:t>
          </a:r>
        </a:p>
      </dgm:t>
    </dgm:pt>
    <dgm:pt modelId="{DC4BD838-F8F6-498F-808D-8BD24C8B6A01}" type="parTrans" cxnId="{B37D3962-4E03-411E-BB25-7EF8C676F61C}">
      <dgm:prSet/>
      <dgm:spPr/>
      <dgm:t>
        <a:bodyPr/>
        <a:lstStyle/>
        <a:p>
          <a:endParaRPr lang="en-US"/>
        </a:p>
      </dgm:t>
    </dgm:pt>
    <dgm:pt modelId="{CF19B7E4-D9FB-4404-9872-510BEEAA47E3}" type="sibTrans" cxnId="{B37D3962-4E03-411E-BB25-7EF8C676F61C}">
      <dgm:prSet/>
      <dgm:spPr/>
      <dgm:t>
        <a:bodyPr/>
        <a:lstStyle/>
        <a:p>
          <a:endParaRPr lang="en-US"/>
        </a:p>
      </dgm:t>
    </dgm:pt>
    <dgm:pt modelId="{13D58E31-8F0D-4123-ABA7-2A4D4EB86B1A}">
      <dgm:prSet phldrT="[Text]" custT="1"/>
      <dgm:spPr/>
      <dgm:t>
        <a:bodyPr/>
        <a:lstStyle/>
        <a:p>
          <a:r>
            <a:rPr lang="en-US" sz="10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Expectations</a:t>
          </a:r>
        </a:p>
      </dgm:t>
    </dgm:pt>
    <dgm:pt modelId="{F7E58B9A-FC47-4285-853B-A993DFE2EC90}" type="parTrans" cxnId="{3502F3A8-D3C9-4758-A657-520945B41908}">
      <dgm:prSet/>
      <dgm:spPr/>
      <dgm:t>
        <a:bodyPr/>
        <a:lstStyle/>
        <a:p>
          <a:endParaRPr lang="en-US"/>
        </a:p>
      </dgm:t>
    </dgm:pt>
    <dgm:pt modelId="{8CE1D55D-B6D1-4B72-AFD5-AB4259CF3ADC}" type="sibTrans" cxnId="{3502F3A8-D3C9-4758-A657-520945B41908}">
      <dgm:prSet/>
      <dgm:spPr/>
      <dgm:t>
        <a:bodyPr/>
        <a:lstStyle/>
        <a:p>
          <a:endParaRPr lang="en-US"/>
        </a:p>
      </dgm:t>
    </dgm:pt>
    <dgm:pt modelId="{84C0DB41-BBB7-461D-9A93-7C5FC0D8FF89}">
      <dgm:prSet phldrT="[Text]" custT="1"/>
      <dgm:spPr/>
      <dgm:t>
        <a:bodyPr/>
        <a:lstStyle/>
        <a:p>
          <a:pPr marL="57150" lvl="1" indent="-57150" algn="l" defTabSz="444500">
            <a:lnSpc>
              <a:spcPct val="90000"/>
            </a:lnSpc>
            <a:spcBef>
              <a:spcPct val="0"/>
            </a:spcBef>
            <a:spcAft>
              <a:spcPct val="15000"/>
            </a:spcAft>
            <a:buChar char="•"/>
          </a:pPr>
          <a:r>
            <a:rPr lang="en-US" sz="10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Set meeting cadence</a:t>
          </a:r>
        </a:p>
      </dgm:t>
    </dgm:pt>
    <dgm:pt modelId="{0AE684FF-A067-4806-803E-014CD68BB84F}" type="parTrans" cxnId="{EE5A9638-E29B-4B09-A542-F835DE701A8E}">
      <dgm:prSet/>
      <dgm:spPr/>
      <dgm:t>
        <a:bodyPr/>
        <a:lstStyle/>
        <a:p>
          <a:endParaRPr lang="en-US"/>
        </a:p>
      </dgm:t>
    </dgm:pt>
    <dgm:pt modelId="{52217EDE-1E9C-48B5-B76F-38C76056D7F5}" type="sibTrans" cxnId="{EE5A9638-E29B-4B09-A542-F835DE701A8E}">
      <dgm:prSet/>
      <dgm:spPr/>
      <dgm:t>
        <a:bodyPr/>
        <a:lstStyle/>
        <a:p>
          <a:endParaRPr lang="en-US"/>
        </a:p>
      </dgm:t>
    </dgm:pt>
    <dgm:pt modelId="{9EF4D833-BC18-4D5C-9D47-D19980B6804A}" type="pres">
      <dgm:prSet presAssocID="{E7D04D97-2A00-44D8-A5C1-0EA024769122}" presName="Name0" presStyleCnt="0">
        <dgm:presLayoutVars>
          <dgm:chMax val="11"/>
          <dgm:chPref val="11"/>
          <dgm:dir/>
          <dgm:resizeHandles/>
        </dgm:presLayoutVars>
      </dgm:prSet>
      <dgm:spPr/>
    </dgm:pt>
    <dgm:pt modelId="{B4C60F0F-E0C4-4049-AAE7-BDAC5644661F}" type="pres">
      <dgm:prSet presAssocID="{CFF975FF-CAD8-49CF-9465-7B8EAB557507}" presName="Accent5" presStyleCnt="0"/>
      <dgm:spPr/>
    </dgm:pt>
    <dgm:pt modelId="{2FDD691B-123B-4533-873A-7AD2A87CC078}" type="pres">
      <dgm:prSet presAssocID="{CFF975FF-CAD8-49CF-9465-7B8EAB557507}" presName="Accent" presStyleLbl="node1" presStyleIdx="0" presStyleCnt="5"/>
      <dgm:spPr/>
    </dgm:pt>
    <dgm:pt modelId="{CC7EEF2A-CD99-4AC1-86F3-1F6C4B8AA7DA}" type="pres">
      <dgm:prSet presAssocID="{CFF975FF-CAD8-49CF-9465-7B8EAB557507}" presName="ParentBackground5" presStyleCnt="0"/>
      <dgm:spPr/>
    </dgm:pt>
    <dgm:pt modelId="{B04AD3DC-67B1-4B44-A402-E3CA1035F89E}" type="pres">
      <dgm:prSet presAssocID="{CFF975FF-CAD8-49CF-9465-7B8EAB557507}" presName="ParentBackground" presStyleLbl="fgAcc1" presStyleIdx="0" presStyleCnt="5"/>
      <dgm:spPr/>
    </dgm:pt>
    <dgm:pt modelId="{3585B1C0-EAAE-4CAA-8986-417E86D390A5}" type="pres">
      <dgm:prSet presAssocID="{CFF975FF-CAD8-49CF-9465-7B8EAB557507}" presName="Parent5" presStyleLbl="revTx" presStyleIdx="0" presStyleCnt="3">
        <dgm:presLayoutVars>
          <dgm:chMax val="1"/>
          <dgm:chPref val="1"/>
          <dgm:bulletEnabled val="1"/>
        </dgm:presLayoutVars>
      </dgm:prSet>
      <dgm:spPr/>
    </dgm:pt>
    <dgm:pt modelId="{10096DEC-65A4-4050-890A-779E22DF6308}" type="pres">
      <dgm:prSet presAssocID="{BA5BCA31-F25F-46AF-885E-A25408921E3B}" presName="Accent4" presStyleCnt="0"/>
      <dgm:spPr/>
    </dgm:pt>
    <dgm:pt modelId="{DB15D49F-00D0-49BF-941F-4BA7FD7B0348}" type="pres">
      <dgm:prSet presAssocID="{BA5BCA31-F25F-46AF-885E-A25408921E3B}" presName="Accent" presStyleLbl="node1" presStyleIdx="1" presStyleCnt="5"/>
      <dgm:spPr/>
    </dgm:pt>
    <dgm:pt modelId="{0E658F39-5E58-49ED-AFB3-098D70486707}" type="pres">
      <dgm:prSet presAssocID="{BA5BCA31-F25F-46AF-885E-A25408921E3B}" presName="ParentBackground4" presStyleCnt="0"/>
      <dgm:spPr/>
    </dgm:pt>
    <dgm:pt modelId="{817F87E6-11B0-45C0-BBD7-91EA0E40EDC5}" type="pres">
      <dgm:prSet presAssocID="{BA5BCA31-F25F-46AF-885E-A25408921E3B}" presName="ParentBackground" presStyleLbl="fgAcc1" presStyleIdx="1" presStyleCnt="5"/>
      <dgm:spPr/>
    </dgm:pt>
    <dgm:pt modelId="{F6D55EDD-5768-4552-A29B-D71F6C4E82FE}" type="pres">
      <dgm:prSet presAssocID="{BA5BCA31-F25F-46AF-885E-A25408921E3B}" presName="Parent4" presStyleLbl="revTx" presStyleIdx="0" presStyleCnt="3">
        <dgm:presLayoutVars>
          <dgm:chMax val="1"/>
          <dgm:chPref val="1"/>
          <dgm:bulletEnabled val="1"/>
        </dgm:presLayoutVars>
      </dgm:prSet>
      <dgm:spPr/>
    </dgm:pt>
    <dgm:pt modelId="{56B69174-52AA-4CE2-90E5-857CEE33E34E}" type="pres">
      <dgm:prSet presAssocID="{A73A4819-84FD-4F3A-AF45-8B938982E1F2}" presName="Accent3" presStyleCnt="0"/>
      <dgm:spPr/>
    </dgm:pt>
    <dgm:pt modelId="{7BB1F7B0-CD0B-459E-BA9A-877BA4C89077}" type="pres">
      <dgm:prSet presAssocID="{A73A4819-84FD-4F3A-AF45-8B938982E1F2}" presName="Accent" presStyleLbl="node1" presStyleIdx="2" presStyleCnt="5"/>
      <dgm:spPr/>
    </dgm:pt>
    <dgm:pt modelId="{EBE23192-38EB-43DB-A23B-7AD66EBB2031}" type="pres">
      <dgm:prSet presAssocID="{A73A4819-84FD-4F3A-AF45-8B938982E1F2}" presName="ParentBackground3" presStyleCnt="0"/>
      <dgm:spPr/>
    </dgm:pt>
    <dgm:pt modelId="{9E5E2E90-88F7-4A19-BD1B-C8B5C67A3E65}" type="pres">
      <dgm:prSet presAssocID="{A73A4819-84FD-4F3A-AF45-8B938982E1F2}" presName="ParentBackground" presStyleLbl="fgAcc1" presStyleIdx="2" presStyleCnt="5"/>
      <dgm:spPr/>
    </dgm:pt>
    <dgm:pt modelId="{B648E8A0-3E21-4B82-AFC1-BF8E0422154A}" type="pres">
      <dgm:prSet presAssocID="{A73A4819-84FD-4F3A-AF45-8B938982E1F2}" presName="Child3" presStyleLbl="revTx" presStyleIdx="0" presStyleCnt="3">
        <dgm:presLayoutVars>
          <dgm:chMax val="0"/>
          <dgm:chPref val="0"/>
          <dgm:bulletEnabled val="1"/>
        </dgm:presLayoutVars>
      </dgm:prSet>
      <dgm:spPr/>
    </dgm:pt>
    <dgm:pt modelId="{C2ED58D3-F538-4ADD-827C-0F00164051CC}" type="pres">
      <dgm:prSet presAssocID="{A73A4819-84FD-4F3A-AF45-8B938982E1F2}" presName="Parent3" presStyleLbl="revTx" presStyleIdx="0" presStyleCnt="3">
        <dgm:presLayoutVars>
          <dgm:chMax val="1"/>
          <dgm:chPref val="1"/>
          <dgm:bulletEnabled val="1"/>
        </dgm:presLayoutVars>
      </dgm:prSet>
      <dgm:spPr/>
    </dgm:pt>
    <dgm:pt modelId="{FC153DE3-2BE2-45FE-B52C-473DE1B89030}" type="pres">
      <dgm:prSet presAssocID="{29B5AA66-ECA8-4FA5-BC35-2EDBAB6CE452}" presName="Accent2" presStyleCnt="0"/>
      <dgm:spPr/>
    </dgm:pt>
    <dgm:pt modelId="{1B26EFAE-66F4-414B-91F9-0020F664F0EF}" type="pres">
      <dgm:prSet presAssocID="{29B5AA66-ECA8-4FA5-BC35-2EDBAB6CE452}" presName="Accent" presStyleLbl="node1" presStyleIdx="3" presStyleCnt="5"/>
      <dgm:spPr/>
    </dgm:pt>
    <dgm:pt modelId="{974109BD-E358-4418-A7D3-B645E383C7F2}" type="pres">
      <dgm:prSet presAssocID="{29B5AA66-ECA8-4FA5-BC35-2EDBAB6CE452}" presName="ParentBackground2" presStyleCnt="0"/>
      <dgm:spPr/>
    </dgm:pt>
    <dgm:pt modelId="{B17F9756-1794-432B-88E1-753D51C245EC}" type="pres">
      <dgm:prSet presAssocID="{29B5AA66-ECA8-4FA5-BC35-2EDBAB6CE452}" presName="ParentBackground" presStyleLbl="fgAcc1" presStyleIdx="3" presStyleCnt="5"/>
      <dgm:spPr/>
    </dgm:pt>
    <dgm:pt modelId="{17AF9B50-3AD9-4BAE-9475-DB145A2C34EF}" type="pres">
      <dgm:prSet presAssocID="{29B5AA66-ECA8-4FA5-BC35-2EDBAB6CE452}" presName="Child2" presStyleLbl="revTx" presStyleIdx="1" presStyleCnt="3">
        <dgm:presLayoutVars>
          <dgm:chMax val="0"/>
          <dgm:chPref val="0"/>
          <dgm:bulletEnabled val="1"/>
        </dgm:presLayoutVars>
      </dgm:prSet>
      <dgm:spPr/>
    </dgm:pt>
    <dgm:pt modelId="{3517C14C-DD57-400E-AFA7-FA89E2683A33}" type="pres">
      <dgm:prSet presAssocID="{29B5AA66-ECA8-4FA5-BC35-2EDBAB6CE452}" presName="Parent2" presStyleLbl="revTx" presStyleIdx="1" presStyleCnt="3">
        <dgm:presLayoutVars>
          <dgm:chMax val="1"/>
          <dgm:chPref val="1"/>
          <dgm:bulletEnabled val="1"/>
        </dgm:presLayoutVars>
      </dgm:prSet>
      <dgm:spPr/>
    </dgm:pt>
    <dgm:pt modelId="{45825C7C-69C8-4937-8D08-AD4BDE17DA20}" type="pres">
      <dgm:prSet presAssocID="{16DD1289-9B59-4F98-AE42-4235B06A8C3F}" presName="Accent1" presStyleCnt="0"/>
      <dgm:spPr/>
    </dgm:pt>
    <dgm:pt modelId="{C403B946-B9F1-4580-914E-CBE2D8AAC957}" type="pres">
      <dgm:prSet presAssocID="{16DD1289-9B59-4F98-AE42-4235B06A8C3F}" presName="Accent" presStyleLbl="node1" presStyleIdx="4" presStyleCnt="5"/>
      <dgm:spPr/>
    </dgm:pt>
    <dgm:pt modelId="{477485DC-F2CC-4DE4-96A9-05362E3BC46B}" type="pres">
      <dgm:prSet presAssocID="{16DD1289-9B59-4F98-AE42-4235B06A8C3F}" presName="ParentBackground1" presStyleCnt="0"/>
      <dgm:spPr/>
    </dgm:pt>
    <dgm:pt modelId="{F1D556E3-143B-49C1-BA43-3131B7AE85DE}" type="pres">
      <dgm:prSet presAssocID="{16DD1289-9B59-4F98-AE42-4235B06A8C3F}" presName="ParentBackground" presStyleLbl="fgAcc1" presStyleIdx="4" presStyleCnt="5"/>
      <dgm:spPr/>
    </dgm:pt>
    <dgm:pt modelId="{70DD3F0A-28FE-4518-BF10-EE38D1407D37}" type="pres">
      <dgm:prSet presAssocID="{16DD1289-9B59-4F98-AE42-4235B06A8C3F}" presName="Child1" presStyleLbl="revTx" presStyleIdx="2" presStyleCnt="3">
        <dgm:presLayoutVars>
          <dgm:chMax val="0"/>
          <dgm:chPref val="0"/>
          <dgm:bulletEnabled val="1"/>
        </dgm:presLayoutVars>
      </dgm:prSet>
      <dgm:spPr/>
    </dgm:pt>
    <dgm:pt modelId="{3559A360-88A8-44EA-9FD3-D5BE1FB57CD1}" type="pres">
      <dgm:prSet presAssocID="{16DD1289-9B59-4F98-AE42-4235B06A8C3F}" presName="Parent1" presStyleLbl="revTx" presStyleIdx="2" presStyleCnt="3">
        <dgm:presLayoutVars>
          <dgm:chMax val="1"/>
          <dgm:chPref val="1"/>
          <dgm:bulletEnabled val="1"/>
        </dgm:presLayoutVars>
      </dgm:prSet>
      <dgm:spPr/>
    </dgm:pt>
  </dgm:ptLst>
  <dgm:cxnLst>
    <dgm:cxn modelId="{7084D00A-DBE9-441F-9EFD-10888EDF80C9}" srcId="{29B5AA66-ECA8-4FA5-BC35-2EDBAB6CE452}" destId="{2FB99A9F-F44F-49B6-8552-B077A32C9093}" srcOrd="3" destOrd="0" parTransId="{AF322135-CD9A-40B0-AA8E-E9C6966CE1BD}" sibTransId="{AE210E00-9477-4D3F-BF36-7D112B4FD538}"/>
    <dgm:cxn modelId="{E3981E0D-C422-49BD-8F5D-B7448F7CDC28}" type="presOf" srcId="{87F39A14-A165-40E8-A16B-4C22F56A709E}" destId="{70DD3F0A-28FE-4518-BF10-EE38D1407D37}" srcOrd="0" destOrd="2" presId="urn:microsoft.com/office/officeart/2011/layout/CircleProcess"/>
    <dgm:cxn modelId="{220D011A-F3D9-4D52-AB0C-96F353F6C24B}" type="presOf" srcId="{A73A4819-84FD-4F3A-AF45-8B938982E1F2}" destId="{C2ED58D3-F538-4ADD-827C-0F00164051CC}" srcOrd="1" destOrd="0" presId="urn:microsoft.com/office/officeart/2011/layout/CircleProcess"/>
    <dgm:cxn modelId="{1C41D21B-4B80-4B12-89AA-B93CF438ED6D}" srcId="{16DD1289-9B59-4F98-AE42-4235B06A8C3F}" destId="{87F39A14-A165-40E8-A16B-4C22F56A709E}" srcOrd="2" destOrd="0" parTransId="{436F1366-AA2F-44F7-8BDA-D94672887694}" sibTransId="{7C1078F3-4D06-44AA-B985-3B3DBD1A125A}"/>
    <dgm:cxn modelId="{B7DD9A1F-8050-4895-BD25-BCC134392110}" type="presOf" srcId="{A73A4819-84FD-4F3A-AF45-8B938982E1F2}" destId="{9E5E2E90-88F7-4A19-BD1B-C8B5C67A3E65}" srcOrd="0" destOrd="0" presId="urn:microsoft.com/office/officeart/2011/layout/CircleProcess"/>
    <dgm:cxn modelId="{A2EE4A2E-BDF4-4E01-8484-9349629827E7}" type="presOf" srcId="{13D58E31-8F0D-4123-ABA7-2A4D4EB86B1A}" destId="{B648E8A0-3E21-4B82-AFC1-BF8E0422154A}" srcOrd="0" destOrd="3" presId="urn:microsoft.com/office/officeart/2011/layout/CircleProcess"/>
    <dgm:cxn modelId="{0DC8D832-2316-4C3B-8E49-3C30C779D300}" type="presOf" srcId="{C17CC936-461C-40EF-9F29-C0384E939005}" destId="{70DD3F0A-28FE-4518-BF10-EE38D1407D37}" srcOrd="0" destOrd="3" presId="urn:microsoft.com/office/officeart/2011/layout/CircleProcess"/>
    <dgm:cxn modelId="{C9B76333-0DEB-4ACE-A323-9E7A05D2E7D8}" srcId="{A73A4819-84FD-4F3A-AF45-8B938982E1F2}" destId="{3B34594D-D2C6-4E31-998B-E8DD83123482}" srcOrd="1" destOrd="0" parTransId="{925AD763-9BF0-4AE3-884A-D0DCA46123B5}" sibTransId="{A960170C-D068-4E88-88FC-CE1A145ABFB7}"/>
    <dgm:cxn modelId="{C17C0F35-8F94-4F63-AF21-B542B59BC39B}" srcId="{29B5AA66-ECA8-4FA5-BC35-2EDBAB6CE452}" destId="{11C8818A-6FEA-4A00-A6C5-546C66BB41AB}" srcOrd="2" destOrd="0" parTransId="{D9368077-A8B7-4EF6-822B-17BC3CC9C364}" sibTransId="{746B6D4E-2D3A-43CE-8ED8-2E7B8C16AD0F}"/>
    <dgm:cxn modelId="{60B86135-94B0-48B1-B64D-79B993CEDC5D}" type="presOf" srcId="{E2DF207C-D106-45FD-AD3D-46AB376D20EA}" destId="{17AF9B50-3AD9-4BAE-9475-DB145A2C34EF}" srcOrd="0" destOrd="1" presId="urn:microsoft.com/office/officeart/2011/layout/CircleProcess"/>
    <dgm:cxn modelId="{EE5A9638-E29B-4B09-A542-F835DE701A8E}" srcId="{29B5AA66-ECA8-4FA5-BC35-2EDBAB6CE452}" destId="{84C0DB41-BBB7-461D-9A93-7C5FC0D8FF89}" srcOrd="4" destOrd="0" parTransId="{0AE684FF-A067-4806-803E-014CD68BB84F}" sibTransId="{52217EDE-1E9C-48B5-B76F-38C76056D7F5}"/>
    <dgm:cxn modelId="{08B3E03A-7E16-4BBC-8ADC-2D0D093F5A7E}" srcId="{16DD1289-9B59-4F98-AE42-4235B06A8C3F}" destId="{919562BC-9522-47C3-9D0D-1FEFF2AB0AE8}" srcOrd="4" destOrd="0" parTransId="{4654815E-6066-4C09-86CD-526B8B97FD9C}" sibTransId="{1F4BC30E-32B8-40C6-86E2-8D5E922DF2B9}"/>
    <dgm:cxn modelId="{B37D3962-4E03-411E-BB25-7EF8C676F61C}" srcId="{A73A4819-84FD-4F3A-AF45-8B938982E1F2}" destId="{7FA6C2F3-9D47-411A-B5F3-CFD01D6EF797}" srcOrd="2" destOrd="0" parTransId="{DC4BD838-F8F6-498F-808D-8BD24C8B6A01}" sibTransId="{CF19B7E4-D9FB-4404-9872-510BEEAA47E3}"/>
    <dgm:cxn modelId="{F6D64064-7C64-44A9-8662-ED348478330E}" type="presOf" srcId="{B7DE029E-49CC-4B50-BC04-14E6FE9705BF}" destId="{B648E8A0-3E21-4B82-AFC1-BF8E0422154A}" srcOrd="0" destOrd="4" presId="urn:microsoft.com/office/officeart/2011/layout/CircleProcess"/>
    <dgm:cxn modelId="{18994165-A30D-4A3A-9A27-55EAB06F2424}" type="presOf" srcId="{1257DAEC-14B7-4962-8862-CD7B2338222A}" destId="{B648E8A0-3E21-4B82-AFC1-BF8E0422154A}" srcOrd="0" destOrd="0" presId="urn:microsoft.com/office/officeart/2011/layout/CircleProcess"/>
    <dgm:cxn modelId="{6D459967-C052-4171-9AC8-4DA46032205E}" type="presOf" srcId="{84C0DB41-BBB7-461D-9A93-7C5FC0D8FF89}" destId="{17AF9B50-3AD9-4BAE-9475-DB145A2C34EF}" srcOrd="0" destOrd="4" presId="urn:microsoft.com/office/officeart/2011/layout/CircleProcess"/>
    <dgm:cxn modelId="{B9123849-EC69-49FE-B916-F59E338CFE4D}" type="presOf" srcId="{16DD1289-9B59-4F98-AE42-4235B06A8C3F}" destId="{3559A360-88A8-44EA-9FD3-D5BE1FB57CD1}" srcOrd="1" destOrd="0" presId="urn:microsoft.com/office/officeart/2011/layout/CircleProcess"/>
    <dgm:cxn modelId="{F485F949-496F-4BE8-B702-FD2A27D1579E}" type="presOf" srcId="{7FA6C2F3-9D47-411A-B5F3-CFD01D6EF797}" destId="{B648E8A0-3E21-4B82-AFC1-BF8E0422154A}" srcOrd="0" destOrd="2" presId="urn:microsoft.com/office/officeart/2011/layout/CircleProcess"/>
    <dgm:cxn modelId="{F3725950-B0D6-4080-9ED6-08C876D05493}" type="presOf" srcId="{16DD1289-9B59-4F98-AE42-4235B06A8C3F}" destId="{F1D556E3-143B-49C1-BA43-3131B7AE85DE}" srcOrd="0" destOrd="0" presId="urn:microsoft.com/office/officeart/2011/layout/CircleProcess"/>
    <dgm:cxn modelId="{E2EA7951-70E1-4A60-AFA1-A6F5EB96E41C}" type="presOf" srcId="{BA5BCA31-F25F-46AF-885E-A25408921E3B}" destId="{817F87E6-11B0-45C0-BBD7-91EA0E40EDC5}" srcOrd="0" destOrd="0" presId="urn:microsoft.com/office/officeart/2011/layout/CircleProcess"/>
    <dgm:cxn modelId="{F5CC1154-0431-4F95-9F64-9B3608C29BB1}" type="presOf" srcId="{919562BC-9522-47C3-9D0D-1FEFF2AB0AE8}" destId="{70DD3F0A-28FE-4518-BF10-EE38D1407D37}" srcOrd="0" destOrd="4" presId="urn:microsoft.com/office/officeart/2011/layout/CircleProcess"/>
    <dgm:cxn modelId="{CDE75774-684A-439C-981C-1E9CD899591E}" type="presOf" srcId="{E7D04D97-2A00-44D8-A5C1-0EA024769122}" destId="{9EF4D833-BC18-4D5C-9D47-D19980B6804A}" srcOrd="0" destOrd="0" presId="urn:microsoft.com/office/officeart/2011/layout/CircleProcess"/>
    <dgm:cxn modelId="{D36CDC7C-4305-419A-9995-204452461B55}" type="presOf" srcId="{AE49BC81-88F9-410D-B73E-2109242FD7EF}" destId="{70DD3F0A-28FE-4518-BF10-EE38D1407D37}" srcOrd="0" destOrd="0" presId="urn:microsoft.com/office/officeart/2011/layout/CircleProcess"/>
    <dgm:cxn modelId="{7E6A447E-E673-450E-8D7B-05D7405F3DB0}" srcId="{29B5AA66-ECA8-4FA5-BC35-2EDBAB6CE452}" destId="{D7C14211-86D1-4EDB-BB96-9B7CB0D45A33}" srcOrd="0" destOrd="0" parTransId="{D8F80412-38B9-443C-BFFD-F187F4322F0F}" sibTransId="{A087F147-0B2E-429F-8AAC-23F4ED703E32}"/>
    <dgm:cxn modelId="{79AF3F7F-619C-4AAE-AA19-8E36F722232A}" srcId="{E7D04D97-2A00-44D8-A5C1-0EA024769122}" destId="{16DD1289-9B59-4F98-AE42-4235B06A8C3F}" srcOrd="0" destOrd="0" parTransId="{E974F78F-DCEF-4336-A1AD-86354270539C}" sibTransId="{C22E9C7B-0E2A-4378-A3EC-56897F3F6A95}"/>
    <dgm:cxn modelId="{CDBF2D89-971D-44C9-BB38-2C5345CABF1B}" type="presOf" srcId="{CFF975FF-CAD8-49CF-9465-7B8EAB557507}" destId="{3585B1C0-EAAE-4CAA-8986-417E86D390A5}" srcOrd="1" destOrd="0" presId="urn:microsoft.com/office/officeart/2011/layout/CircleProcess"/>
    <dgm:cxn modelId="{CE0BCA89-6DF6-4B30-A4EE-2C789209592F}" srcId="{29B5AA66-ECA8-4FA5-BC35-2EDBAB6CE452}" destId="{E2DF207C-D106-45FD-AD3D-46AB376D20EA}" srcOrd="1" destOrd="0" parTransId="{9ABC46EF-619C-4E2F-A61F-1B0F691F701B}" sibTransId="{7CA610A0-F176-4B68-8036-9A7F40410F0C}"/>
    <dgm:cxn modelId="{9FE7CA8D-454E-41E0-A421-1BCCD1CD4DAD}" type="presOf" srcId="{CFF975FF-CAD8-49CF-9465-7B8EAB557507}" destId="{B04AD3DC-67B1-4B44-A402-E3CA1035F89E}" srcOrd="0" destOrd="0" presId="urn:microsoft.com/office/officeart/2011/layout/CircleProcess"/>
    <dgm:cxn modelId="{33EEE59B-E012-4BC2-83AC-65C7920D9DF8}" type="presOf" srcId="{29B5AA66-ECA8-4FA5-BC35-2EDBAB6CE452}" destId="{3517C14C-DD57-400E-AFA7-FA89E2683A33}" srcOrd="1" destOrd="0" presId="urn:microsoft.com/office/officeart/2011/layout/CircleProcess"/>
    <dgm:cxn modelId="{620D5F9F-7FB0-4307-AA02-9BA99822BACA}" srcId="{16DD1289-9B59-4F98-AE42-4235B06A8C3F}" destId="{A6CB7EC2-E954-4A67-8169-73855005EEE4}" srcOrd="1" destOrd="0" parTransId="{DF304910-3C24-463E-BFC6-B1D37FDCE6C0}" sibTransId="{108AE959-3CCC-4D23-BA96-0223E9EB5E6F}"/>
    <dgm:cxn modelId="{14D26DA1-BB1E-408F-837D-E62723A510F2}" srcId="{E7D04D97-2A00-44D8-A5C1-0EA024769122}" destId="{BA5BCA31-F25F-46AF-885E-A25408921E3B}" srcOrd="3" destOrd="0" parTransId="{F1662848-69CE-4D56-8EA3-CEFE8F532CE0}" sibTransId="{62790BFD-DB15-4093-9F0E-6AB30192B32B}"/>
    <dgm:cxn modelId="{3502F3A8-D3C9-4758-A657-520945B41908}" srcId="{A73A4819-84FD-4F3A-AF45-8B938982E1F2}" destId="{13D58E31-8F0D-4123-ABA7-2A4D4EB86B1A}" srcOrd="3" destOrd="0" parTransId="{F7E58B9A-FC47-4285-853B-A993DFE2EC90}" sibTransId="{8CE1D55D-B6D1-4B72-AFD5-AB4259CF3ADC}"/>
    <dgm:cxn modelId="{87C592AD-E2A5-408C-A98D-E79F4756F5AB}" type="presOf" srcId="{BA5BCA31-F25F-46AF-885E-A25408921E3B}" destId="{F6D55EDD-5768-4552-A29B-D71F6C4E82FE}" srcOrd="1" destOrd="0" presId="urn:microsoft.com/office/officeart/2011/layout/CircleProcess"/>
    <dgm:cxn modelId="{429E49AF-706C-4588-9AA7-64C76FE31EE9}" type="presOf" srcId="{3B34594D-D2C6-4E31-998B-E8DD83123482}" destId="{B648E8A0-3E21-4B82-AFC1-BF8E0422154A}" srcOrd="0" destOrd="1" presId="urn:microsoft.com/office/officeart/2011/layout/CircleProcess"/>
    <dgm:cxn modelId="{DB6AFCB7-2A02-4990-B654-4B85A90F6F9E}" type="presOf" srcId="{2FB99A9F-F44F-49B6-8552-B077A32C9093}" destId="{17AF9B50-3AD9-4BAE-9475-DB145A2C34EF}" srcOrd="0" destOrd="3" presId="urn:microsoft.com/office/officeart/2011/layout/CircleProcess"/>
    <dgm:cxn modelId="{CF96D5BF-1FA8-416F-BCFB-C6A9F6E1BFB2}" srcId="{E7D04D97-2A00-44D8-A5C1-0EA024769122}" destId="{A73A4819-84FD-4F3A-AF45-8B938982E1F2}" srcOrd="2" destOrd="0" parTransId="{F5BD664A-B696-4DF2-8854-A43D8AA2DCA9}" sibTransId="{95568320-3B5B-4D72-AB12-FDC8FBBE7FFB}"/>
    <dgm:cxn modelId="{42BE43C7-7BEB-4DE0-B6FF-729EA4120361}" type="presOf" srcId="{29B5AA66-ECA8-4FA5-BC35-2EDBAB6CE452}" destId="{B17F9756-1794-432B-88E1-753D51C245EC}" srcOrd="0" destOrd="0" presId="urn:microsoft.com/office/officeart/2011/layout/CircleProcess"/>
    <dgm:cxn modelId="{23B86DCC-A8B6-4048-A708-B3284FF51153}" srcId="{E7D04D97-2A00-44D8-A5C1-0EA024769122}" destId="{29B5AA66-ECA8-4FA5-BC35-2EDBAB6CE452}" srcOrd="1" destOrd="0" parTransId="{5632401B-1FB9-4963-A2C0-3CFB3E49DE8E}" sibTransId="{1D179772-443D-4148-B4D2-5633132B1239}"/>
    <dgm:cxn modelId="{8A9D28D1-424F-4587-BD6F-2C7D6EC27D4F}" srcId="{A73A4819-84FD-4F3A-AF45-8B938982E1F2}" destId="{B7DE029E-49CC-4B50-BC04-14E6FE9705BF}" srcOrd="4" destOrd="0" parTransId="{036CBA74-9926-4E32-860D-F407CD14D940}" sibTransId="{413D8516-0378-4125-9226-1D750C30B440}"/>
    <dgm:cxn modelId="{66345FDB-8165-4A0A-8DA9-A13A8A02AFC3}" type="presOf" srcId="{11C8818A-6FEA-4A00-A6C5-546C66BB41AB}" destId="{17AF9B50-3AD9-4BAE-9475-DB145A2C34EF}" srcOrd="0" destOrd="2" presId="urn:microsoft.com/office/officeart/2011/layout/CircleProcess"/>
    <dgm:cxn modelId="{96C042DB-78C4-46E5-9ADB-8E15FDF54C30}" srcId="{16DD1289-9B59-4F98-AE42-4235B06A8C3F}" destId="{C17CC936-461C-40EF-9F29-C0384E939005}" srcOrd="3" destOrd="0" parTransId="{ECA41D7B-E83B-40A5-91D4-1405A8CCB828}" sibTransId="{FF38E919-EEA3-4595-B041-A47C849C6D47}"/>
    <dgm:cxn modelId="{AA7AF3DE-915C-4511-B20D-F7819AED42E1}" srcId="{E7D04D97-2A00-44D8-A5C1-0EA024769122}" destId="{CFF975FF-CAD8-49CF-9465-7B8EAB557507}" srcOrd="4" destOrd="0" parTransId="{8DD2F713-DDC1-42A4-95BE-063DA27C25C3}" sibTransId="{C05DE227-E03D-46DC-AC73-172C08423BB5}"/>
    <dgm:cxn modelId="{40DBDFE8-2699-48C6-9D96-EE15058DCD8F}" srcId="{16DD1289-9B59-4F98-AE42-4235B06A8C3F}" destId="{BDAFA2A5-CE8B-4E25-B43D-4BDA293DFB7F}" srcOrd="5" destOrd="0" parTransId="{5B1B04E5-2D7F-445E-B176-70FEEEABA308}" sibTransId="{FDF1D2C3-4CA7-4435-9072-2849FFB9E2E2}"/>
    <dgm:cxn modelId="{64F4D4EB-2740-4671-923B-6AB6614E07BB}" srcId="{16DD1289-9B59-4F98-AE42-4235B06A8C3F}" destId="{AE49BC81-88F9-410D-B73E-2109242FD7EF}" srcOrd="0" destOrd="0" parTransId="{21613F9F-1A1D-4557-A532-9E25E774008B}" sibTransId="{817BA588-3567-4E23-AF62-0960CF149B3F}"/>
    <dgm:cxn modelId="{CB0DD1F1-F1E2-4B26-ABA6-469C8E2FAE90}" type="presOf" srcId="{BDAFA2A5-CE8B-4E25-B43D-4BDA293DFB7F}" destId="{70DD3F0A-28FE-4518-BF10-EE38D1407D37}" srcOrd="0" destOrd="5" presId="urn:microsoft.com/office/officeart/2011/layout/CircleProcess"/>
    <dgm:cxn modelId="{B393D6F2-8E5E-4E87-81A3-F03B2E3D41D9}" type="presOf" srcId="{A6CB7EC2-E954-4A67-8169-73855005EEE4}" destId="{70DD3F0A-28FE-4518-BF10-EE38D1407D37}" srcOrd="0" destOrd="1" presId="urn:microsoft.com/office/officeart/2011/layout/CircleProcess"/>
    <dgm:cxn modelId="{696A6EF5-B019-4815-8BF6-0050C4CAE982}" srcId="{A73A4819-84FD-4F3A-AF45-8B938982E1F2}" destId="{1257DAEC-14B7-4962-8862-CD7B2338222A}" srcOrd="0" destOrd="0" parTransId="{5BD52480-ECB3-4D6B-8FE7-122955196937}" sibTransId="{85799659-1D2A-46D6-83CD-7FEF8ECC3431}"/>
    <dgm:cxn modelId="{FBD12AF6-576B-4031-94B3-6DC6988E33EA}" type="presOf" srcId="{D7C14211-86D1-4EDB-BB96-9B7CB0D45A33}" destId="{17AF9B50-3AD9-4BAE-9475-DB145A2C34EF}" srcOrd="0" destOrd="0" presId="urn:microsoft.com/office/officeart/2011/layout/CircleProcess"/>
    <dgm:cxn modelId="{58696D01-87DF-4ECC-A0B1-BDDEFF163ACF}" type="presParOf" srcId="{9EF4D833-BC18-4D5C-9D47-D19980B6804A}" destId="{B4C60F0F-E0C4-4049-AAE7-BDAC5644661F}" srcOrd="0" destOrd="0" presId="urn:microsoft.com/office/officeart/2011/layout/CircleProcess"/>
    <dgm:cxn modelId="{31099234-58B9-4C52-A821-D44B7F7EDABA}" type="presParOf" srcId="{B4C60F0F-E0C4-4049-AAE7-BDAC5644661F}" destId="{2FDD691B-123B-4533-873A-7AD2A87CC078}" srcOrd="0" destOrd="0" presId="urn:microsoft.com/office/officeart/2011/layout/CircleProcess"/>
    <dgm:cxn modelId="{AA43783D-75EF-48D2-A9E8-E4AD0EDBB405}" type="presParOf" srcId="{9EF4D833-BC18-4D5C-9D47-D19980B6804A}" destId="{CC7EEF2A-CD99-4AC1-86F3-1F6C4B8AA7DA}" srcOrd="1" destOrd="0" presId="urn:microsoft.com/office/officeart/2011/layout/CircleProcess"/>
    <dgm:cxn modelId="{EFA5A19D-7FE7-4ECC-87BA-4AC271BECE68}" type="presParOf" srcId="{CC7EEF2A-CD99-4AC1-86F3-1F6C4B8AA7DA}" destId="{B04AD3DC-67B1-4B44-A402-E3CA1035F89E}" srcOrd="0" destOrd="0" presId="urn:microsoft.com/office/officeart/2011/layout/CircleProcess"/>
    <dgm:cxn modelId="{186AEB01-6A93-4385-AF6E-006BAE3C86A5}" type="presParOf" srcId="{9EF4D833-BC18-4D5C-9D47-D19980B6804A}" destId="{3585B1C0-EAAE-4CAA-8986-417E86D390A5}" srcOrd="2" destOrd="0" presId="urn:microsoft.com/office/officeart/2011/layout/CircleProcess"/>
    <dgm:cxn modelId="{151897BD-E446-4307-AEE5-3677232B5D7E}" type="presParOf" srcId="{9EF4D833-BC18-4D5C-9D47-D19980B6804A}" destId="{10096DEC-65A4-4050-890A-779E22DF6308}" srcOrd="3" destOrd="0" presId="urn:microsoft.com/office/officeart/2011/layout/CircleProcess"/>
    <dgm:cxn modelId="{54305BE2-CE7C-4A18-8505-61779C95A45C}" type="presParOf" srcId="{10096DEC-65A4-4050-890A-779E22DF6308}" destId="{DB15D49F-00D0-49BF-941F-4BA7FD7B0348}" srcOrd="0" destOrd="0" presId="urn:microsoft.com/office/officeart/2011/layout/CircleProcess"/>
    <dgm:cxn modelId="{4840917B-ECCE-407C-BCBC-AD485C88CED4}" type="presParOf" srcId="{9EF4D833-BC18-4D5C-9D47-D19980B6804A}" destId="{0E658F39-5E58-49ED-AFB3-098D70486707}" srcOrd="4" destOrd="0" presId="urn:microsoft.com/office/officeart/2011/layout/CircleProcess"/>
    <dgm:cxn modelId="{CBF587E1-46FD-4CC4-91A2-5272E0F643CC}" type="presParOf" srcId="{0E658F39-5E58-49ED-AFB3-098D70486707}" destId="{817F87E6-11B0-45C0-BBD7-91EA0E40EDC5}" srcOrd="0" destOrd="0" presId="urn:microsoft.com/office/officeart/2011/layout/CircleProcess"/>
    <dgm:cxn modelId="{66E8CB16-57EF-49A5-BEB4-0BEC266FDADE}" type="presParOf" srcId="{9EF4D833-BC18-4D5C-9D47-D19980B6804A}" destId="{F6D55EDD-5768-4552-A29B-D71F6C4E82FE}" srcOrd="5" destOrd="0" presId="urn:microsoft.com/office/officeart/2011/layout/CircleProcess"/>
    <dgm:cxn modelId="{3E9AD14F-7A51-479E-AF01-8299CD9B59AC}" type="presParOf" srcId="{9EF4D833-BC18-4D5C-9D47-D19980B6804A}" destId="{56B69174-52AA-4CE2-90E5-857CEE33E34E}" srcOrd="6" destOrd="0" presId="urn:microsoft.com/office/officeart/2011/layout/CircleProcess"/>
    <dgm:cxn modelId="{16421180-8EFD-4815-8684-A0BA1208BD85}" type="presParOf" srcId="{56B69174-52AA-4CE2-90E5-857CEE33E34E}" destId="{7BB1F7B0-CD0B-459E-BA9A-877BA4C89077}" srcOrd="0" destOrd="0" presId="urn:microsoft.com/office/officeart/2011/layout/CircleProcess"/>
    <dgm:cxn modelId="{6D181AA3-E97B-4BF8-98FD-1496F694EEA4}" type="presParOf" srcId="{9EF4D833-BC18-4D5C-9D47-D19980B6804A}" destId="{EBE23192-38EB-43DB-A23B-7AD66EBB2031}" srcOrd="7" destOrd="0" presId="urn:microsoft.com/office/officeart/2011/layout/CircleProcess"/>
    <dgm:cxn modelId="{756D3013-0B7D-4615-ADC7-5376CE226064}" type="presParOf" srcId="{EBE23192-38EB-43DB-A23B-7AD66EBB2031}" destId="{9E5E2E90-88F7-4A19-BD1B-C8B5C67A3E65}" srcOrd="0" destOrd="0" presId="urn:microsoft.com/office/officeart/2011/layout/CircleProcess"/>
    <dgm:cxn modelId="{A1807946-04E8-4074-A270-DF51AD240336}" type="presParOf" srcId="{9EF4D833-BC18-4D5C-9D47-D19980B6804A}" destId="{B648E8A0-3E21-4B82-AFC1-BF8E0422154A}" srcOrd="8" destOrd="0" presId="urn:microsoft.com/office/officeart/2011/layout/CircleProcess"/>
    <dgm:cxn modelId="{53659D52-7CED-41BC-802D-FE292D4C8299}" type="presParOf" srcId="{9EF4D833-BC18-4D5C-9D47-D19980B6804A}" destId="{C2ED58D3-F538-4ADD-827C-0F00164051CC}" srcOrd="9" destOrd="0" presId="urn:microsoft.com/office/officeart/2011/layout/CircleProcess"/>
    <dgm:cxn modelId="{E6DB1220-ABDF-469E-B4A1-F8D8361DD7FE}" type="presParOf" srcId="{9EF4D833-BC18-4D5C-9D47-D19980B6804A}" destId="{FC153DE3-2BE2-45FE-B52C-473DE1B89030}" srcOrd="10" destOrd="0" presId="urn:microsoft.com/office/officeart/2011/layout/CircleProcess"/>
    <dgm:cxn modelId="{8E3C0DF8-D8FC-4354-A577-3E758532F24A}" type="presParOf" srcId="{FC153DE3-2BE2-45FE-B52C-473DE1B89030}" destId="{1B26EFAE-66F4-414B-91F9-0020F664F0EF}" srcOrd="0" destOrd="0" presId="urn:microsoft.com/office/officeart/2011/layout/CircleProcess"/>
    <dgm:cxn modelId="{2FF2B046-5FF0-4C60-9C2D-D14AA1A7BC2D}" type="presParOf" srcId="{9EF4D833-BC18-4D5C-9D47-D19980B6804A}" destId="{974109BD-E358-4418-A7D3-B645E383C7F2}" srcOrd="11" destOrd="0" presId="urn:microsoft.com/office/officeart/2011/layout/CircleProcess"/>
    <dgm:cxn modelId="{27D2C74D-BC99-4021-B734-6BEBF2143224}" type="presParOf" srcId="{974109BD-E358-4418-A7D3-B645E383C7F2}" destId="{B17F9756-1794-432B-88E1-753D51C245EC}" srcOrd="0" destOrd="0" presId="urn:microsoft.com/office/officeart/2011/layout/CircleProcess"/>
    <dgm:cxn modelId="{D13BA906-B31A-4D8C-B6EF-7AC5A469F4AB}" type="presParOf" srcId="{9EF4D833-BC18-4D5C-9D47-D19980B6804A}" destId="{17AF9B50-3AD9-4BAE-9475-DB145A2C34EF}" srcOrd="12" destOrd="0" presId="urn:microsoft.com/office/officeart/2011/layout/CircleProcess"/>
    <dgm:cxn modelId="{238B11DF-846F-4DFE-99C8-C1DBB8F8D8C1}" type="presParOf" srcId="{9EF4D833-BC18-4D5C-9D47-D19980B6804A}" destId="{3517C14C-DD57-400E-AFA7-FA89E2683A33}" srcOrd="13" destOrd="0" presId="urn:microsoft.com/office/officeart/2011/layout/CircleProcess"/>
    <dgm:cxn modelId="{68589ADA-0316-4881-991A-0C21544C8964}" type="presParOf" srcId="{9EF4D833-BC18-4D5C-9D47-D19980B6804A}" destId="{45825C7C-69C8-4937-8D08-AD4BDE17DA20}" srcOrd="14" destOrd="0" presId="urn:microsoft.com/office/officeart/2011/layout/CircleProcess"/>
    <dgm:cxn modelId="{B76385D9-A79A-424D-9D66-4773B1955068}" type="presParOf" srcId="{45825C7C-69C8-4937-8D08-AD4BDE17DA20}" destId="{C403B946-B9F1-4580-914E-CBE2D8AAC957}" srcOrd="0" destOrd="0" presId="urn:microsoft.com/office/officeart/2011/layout/CircleProcess"/>
    <dgm:cxn modelId="{152B9583-3309-4835-832C-D67B4F3FAB1C}" type="presParOf" srcId="{9EF4D833-BC18-4D5C-9D47-D19980B6804A}" destId="{477485DC-F2CC-4DE4-96A9-05362E3BC46B}" srcOrd="15" destOrd="0" presId="urn:microsoft.com/office/officeart/2011/layout/CircleProcess"/>
    <dgm:cxn modelId="{9CE3C754-6D25-4592-A3A6-ED8250B2C538}" type="presParOf" srcId="{477485DC-F2CC-4DE4-96A9-05362E3BC46B}" destId="{F1D556E3-143B-49C1-BA43-3131B7AE85DE}" srcOrd="0" destOrd="0" presId="urn:microsoft.com/office/officeart/2011/layout/CircleProcess"/>
    <dgm:cxn modelId="{6272CB1A-424C-4A90-946D-A674A9DF1827}" type="presParOf" srcId="{9EF4D833-BC18-4D5C-9D47-D19980B6804A}" destId="{70DD3F0A-28FE-4518-BF10-EE38D1407D37}" srcOrd="16" destOrd="0" presId="urn:microsoft.com/office/officeart/2011/layout/CircleProcess"/>
    <dgm:cxn modelId="{3D832215-2759-4A9A-8487-F11D366B6A12}" type="presParOf" srcId="{9EF4D833-BC18-4D5C-9D47-D19980B6804A}" destId="{3559A360-88A8-44EA-9FD3-D5BE1FB57CD1}" srcOrd="17"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50EC41-8DB9-4EAA-AE98-EAA17C25919A}" type="doc">
      <dgm:prSet loTypeId="urn:microsoft.com/office/officeart/2005/8/layout/chevron1" loCatId="process" qsTypeId="urn:microsoft.com/office/officeart/2005/8/quickstyle/simple1" qsCatId="simple" csTypeId="urn:microsoft.com/office/officeart/2005/8/colors/accent1_2" csCatId="accent1" phldr="1"/>
      <dgm:spPr/>
    </dgm:pt>
    <dgm:pt modelId="{E561A904-84BE-4EDA-B78D-50CC8F082D42}">
      <dgm:prSet phldrT="[Text]"/>
      <dgm:spPr>
        <a:solidFill>
          <a:schemeClr val="bg1">
            <a:lumMod val="75000"/>
          </a:schemeClr>
        </a:solidFill>
      </dgm:spPr>
      <dgm:t>
        <a:bodyPr/>
        <a:lstStyle/>
        <a:p>
          <a:r>
            <a:rPr lang="en-US" dirty="0"/>
            <a:t>Harvard Implicit Bias Experience</a:t>
          </a:r>
        </a:p>
      </dgm:t>
    </dgm:pt>
    <dgm:pt modelId="{BCF0B073-3919-436C-97EE-2CE7CC72AFEF}" type="parTrans" cxnId="{6AE58442-D2E5-49AB-9FF1-1EF36E8038F6}">
      <dgm:prSet/>
      <dgm:spPr/>
      <dgm:t>
        <a:bodyPr/>
        <a:lstStyle/>
        <a:p>
          <a:endParaRPr lang="en-US"/>
        </a:p>
      </dgm:t>
    </dgm:pt>
    <dgm:pt modelId="{296A0067-585A-4960-BF91-3B9CA6F683BB}" type="sibTrans" cxnId="{6AE58442-D2E5-49AB-9FF1-1EF36E8038F6}">
      <dgm:prSet/>
      <dgm:spPr/>
      <dgm:t>
        <a:bodyPr/>
        <a:lstStyle/>
        <a:p>
          <a:endParaRPr lang="en-US"/>
        </a:p>
      </dgm:t>
    </dgm:pt>
    <dgm:pt modelId="{EA19B13C-C23A-4CE8-98FF-9FA2701BC189}">
      <dgm:prSet phldrT="[Text]"/>
      <dgm:spPr>
        <a:solidFill>
          <a:schemeClr val="bg1">
            <a:lumMod val="75000"/>
          </a:schemeClr>
        </a:solidFill>
      </dgm:spPr>
      <dgm:t>
        <a:bodyPr/>
        <a:lstStyle/>
        <a:p>
          <a:r>
            <a:rPr lang="en-US" dirty="0"/>
            <a:t>Diversity Action Council + Set Targets</a:t>
          </a:r>
        </a:p>
      </dgm:t>
    </dgm:pt>
    <dgm:pt modelId="{6BE2AA25-B0A7-4FA0-AD99-3E4B80031B79}" type="parTrans" cxnId="{2F4F2370-8C47-4276-A02A-218D75109437}">
      <dgm:prSet/>
      <dgm:spPr/>
      <dgm:t>
        <a:bodyPr/>
        <a:lstStyle/>
        <a:p>
          <a:endParaRPr lang="en-US"/>
        </a:p>
      </dgm:t>
    </dgm:pt>
    <dgm:pt modelId="{9AE2DF55-D6C7-4FA5-827E-5334862E909F}" type="sibTrans" cxnId="{2F4F2370-8C47-4276-A02A-218D75109437}">
      <dgm:prSet/>
      <dgm:spPr/>
      <dgm:t>
        <a:bodyPr/>
        <a:lstStyle/>
        <a:p>
          <a:endParaRPr lang="en-US"/>
        </a:p>
      </dgm:t>
    </dgm:pt>
    <dgm:pt modelId="{587E9536-1DBF-49FA-8D98-9BC09D7341D9}">
      <dgm:prSet phldrT="[Text]"/>
      <dgm:spPr>
        <a:solidFill>
          <a:srgbClr val="336699"/>
        </a:solidFill>
      </dgm:spPr>
      <dgm:t>
        <a:bodyPr/>
        <a:lstStyle/>
        <a:p>
          <a:r>
            <a:rPr lang="en-US" dirty="0"/>
            <a:t>Activate + Communicate</a:t>
          </a:r>
        </a:p>
      </dgm:t>
    </dgm:pt>
    <dgm:pt modelId="{C89C7742-BCDA-447E-9B67-EE8893858A3B}" type="parTrans" cxnId="{FC06E5FE-8CD2-4282-B828-568DD8F0CD2B}">
      <dgm:prSet/>
      <dgm:spPr/>
      <dgm:t>
        <a:bodyPr/>
        <a:lstStyle/>
        <a:p>
          <a:endParaRPr lang="en-US"/>
        </a:p>
      </dgm:t>
    </dgm:pt>
    <dgm:pt modelId="{07949DAC-4CBC-4EC7-BC93-32D8F23D36E4}" type="sibTrans" cxnId="{FC06E5FE-8CD2-4282-B828-568DD8F0CD2B}">
      <dgm:prSet/>
      <dgm:spPr/>
      <dgm:t>
        <a:bodyPr/>
        <a:lstStyle/>
        <a:p>
          <a:endParaRPr lang="en-US"/>
        </a:p>
      </dgm:t>
    </dgm:pt>
    <dgm:pt modelId="{D8B1ECF3-791F-497A-AA81-0676935E11A0}">
      <dgm:prSet/>
      <dgm:spPr>
        <a:solidFill>
          <a:schemeClr val="bg1">
            <a:lumMod val="75000"/>
          </a:schemeClr>
        </a:solidFill>
      </dgm:spPr>
      <dgm:t>
        <a:bodyPr/>
        <a:lstStyle/>
        <a:p>
          <a:r>
            <a:rPr lang="en-US"/>
            <a:t>Measure + Adjust</a:t>
          </a:r>
          <a:endParaRPr lang="en-US" dirty="0"/>
        </a:p>
      </dgm:t>
    </dgm:pt>
    <dgm:pt modelId="{2BC1D2CF-175D-467B-B59A-AD40F0B4D8AF}" type="parTrans" cxnId="{38E5BEEA-BA6B-4819-A0E3-D42295923B99}">
      <dgm:prSet/>
      <dgm:spPr/>
      <dgm:t>
        <a:bodyPr/>
        <a:lstStyle/>
        <a:p>
          <a:endParaRPr lang="en-US"/>
        </a:p>
      </dgm:t>
    </dgm:pt>
    <dgm:pt modelId="{EF70A967-1180-4113-94EE-052F8D68C2FD}" type="sibTrans" cxnId="{38E5BEEA-BA6B-4819-A0E3-D42295923B99}">
      <dgm:prSet/>
      <dgm:spPr/>
      <dgm:t>
        <a:bodyPr/>
        <a:lstStyle/>
        <a:p>
          <a:endParaRPr lang="en-US"/>
        </a:p>
      </dgm:t>
    </dgm:pt>
    <dgm:pt modelId="{19455A0F-D759-478A-B1EF-6647531208EB}" type="pres">
      <dgm:prSet presAssocID="{8850EC41-8DB9-4EAA-AE98-EAA17C25919A}" presName="Name0" presStyleCnt="0">
        <dgm:presLayoutVars>
          <dgm:dir/>
          <dgm:animLvl val="lvl"/>
          <dgm:resizeHandles val="exact"/>
        </dgm:presLayoutVars>
      </dgm:prSet>
      <dgm:spPr/>
    </dgm:pt>
    <dgm:pt modelId="{250C3B2C-93D9-40E0-92CE-E8CD71090437}" type="pres">
      <dgm:prSet presAssocID="{E561A904-84BE-4EDA-B78D-50CC8F082D42}" presName="parTxOnly" presStyleLbl="node1" presStyleIdx="0" presStyleCnt="4">
        <dgm:presLayoutVars>
          <dgm:chMax val="0"/>
          <dgm:chPref val="0"/>
          <dgm:bulletEnabled val="1"/>
        </dgm:presLayoutVars>
      </dgm:prSet>
      <dgm:spPr/>
    </dgm:pt>
    <dgm:pt modelId="{92FEABF0-3980-4204-AEB3-41AC854BA7B5}" type="pres">
      <dgm:prSet presAssocID="{296A0067-585A-4960-BF91-3B9CA6F683BB}" presName="parTxOnlySpace" presStyleCnt="0"/>
      <dgm:spPr/>
    </dgm:pt>
    <dgm:pt modelId="{A3271EF1-D027-47D6-8C61-83876077A6D0}" type="pres">
      <dgm:prSet presAssocID="{EA19B13C-C23A-4CE8-98FF-9FA2701BC189}" presName="parTxOnly" presStyleLbl="node1" presStyleIdx="1" presStyleCnt="4">
        <dgm:presLayoutVars>
          <dgm:chMax val="0"/>
          <dgm:chPref val="0"/>
          <dgm:bulletEnabled val="1"/>
        </dgm:presLayoutVars>
      </dgm:prSet>
      <dgm:spPr/>
    </dgm:pt>
    <dgm:pt modelId="{F0E68875-345E-4176-8DAB-B82135EAB141}" type="pres">
      <dgm:prSet presAssocID="{9AE2DF55-D6C7-4FA5-827E-5334862E909F}" presName="parTxOnlySpace" presStyleCnt="0"/>
      <dgm:spPr/>
    </dgm:pt>
    <dgm:pt modelId="{53228473-B57B-42A5-A6ED-F90B4E1B2A0F}" type="pres">
      <dgm:prSet presAssocID="{587E9536-1DBF-49FA-8D98-9BC09D7341D9}" presName="parTxOnly" presStyleLbl="node1" presStyleIdx="2" presStyleCnt="4" custLinFactNeighborX="-13733">
        <dgm:presLayoutVars>
          <dgm:chMax val="0"/>
          <dgm:chPref val="0"/>
          <dgm:bulletEnabled val="1"/>
        </dgm:presLayoutVars>
      </dgm:prSet>
      <dgm:spPr/>
    </dgm:pt>
    <dgm:pt modelId="{829DCF2B-5CFF-41BD-8EFC-E0CA16B27BA6}" type="pres">
      <dgm:prSet presAssocID="{07949DAC-4CBC-4EC7-BC93-32D8F23D36E4}" presName="parTxOnlySpace" presStyleCnt="0"/>
      <dgm:spPr/>
    </dgm:pt>
    <dgm:pt modelId="{7426B91A-2087-4789-B52A-49838A8F6020}" type="pres">
      <dgm:prSet presAssocID="{D8B1ECF3-791F-497A-AA81-0676935E11A0}" presName="parTxOnly" presStyleLbl="node1" presStyleIdx="3" presStyleCnt="4">
        <dgm:presLayoutVars>
          <dgm:chMax val="0"/>
          <dgm:chPref val="0"/>
          <dgm:bulletEnabled val="1"/>
        </dgm:presLayoutVars>
      </dgm:prSet>
      <dgm:spPr/>
    </dgm:pt>
  </dgm:ptLst>
  <dgm:cxnLst>
    <dgm:cxn modelId="{715AB609-FD07-4F68-B7FF-5D32351E9380}" type="presOf" srcId="{D8B1ECF3-791F-497A-AA81-0676935E11A0}" destId="{7426B91A-2087-4789-B52A-49838A8F6020}" srcOrd="0" destOrd="0" presId="urn:microsoft.com/office/officeart/2005/8/layout/chevron1"/>
    <dgm:cxn modelId="{6AE58442-D2E5-49AB-9FF1-1EF36E8038F6}" srcId="{8850EC41-8DB9-4EAA-AE98-EAA17C25919A}" destId="{E561A904-84BE-4EDA-B78D-50CC8F082D42}" srcOrd="0" destOrd="0" parTransId="{BCF0B073-3919-436C-97EE-2CE7CC72AFEF}" sibTransId="{296A0067-585A-4960-BF91-3B9CA6F683BB}"/>
    <dgm:cxn modelId="{0841A465-FC86-4DEA-B965-E350C9A80A17}" type="presOf" srcId="{587E9536-1DBF-49FA-8D98-9BC09D7341D9}" destId="{53228473-B57B-42A5-A6ED-F90B4E1B2A0F}" srcOrd="0" destOrd="0" presId="urn:microsoft.com/office/officeart/2005/8/layout/chevron1"/>
    <dgm:cxn modelId="{117B1A48-9855-4693-886A-45E4D6E08815}" type="presOf" srcId="{EA19B13C-C23A-4CE8-98FF-9FA2701BC189}" destId="{A3271EF1-D027-47D6-8C61-83876077A6D0}" srcOrd="0" destOrd="0" presId="urn:microsoft.com/office/officeart/2005/8/layout/chevron1"/>
    <dgm:cxn modelId="{2F4F2370-8C47-4276-A02A-218D75109437}" srcId="{8850EC41-8DB9-4EAA-AE98-EAA17C25919A}" destId="{EA19B13C-C23A-4CE8-98FF-9FA2701BC189}" srcOrd="1" destOrd="0" parTransId="{6BE2AA25-B0A7-4FA0-AD99-3E4B80031B79}" sibTransId="{9AE2DF55-D6C7-4FA5-827E-5334862E909F}"/>
    <dgm:cxn modelId="{34DAD97E-1D27-41A2-BCB4-9123357EB0AC}" type="presOf" srcId="{E561A904-84BE-4EDA-B78D-50CC8F082D42}" destId="{250C3B2C-93D9-40E0-92CE-E8CD71090437}" srcOrd="0" destOrd="0" presId="urn:microsoft.com/office/officeart/2005/8/layout/chevron1"/>
    <dgm:cxn modelId="{DC27D4D1-653F-4061-BF38-023CF47BE45B}" type="presOf" srcId="{8850EC41-8DB9-4EAA-AE98-EAA17C25919A}" destId="{19455A0F-D759-478A-B1EF-6647531208EB}" srcOrd="0" destOrd="0" presId="urn:microsoft.com/office/officeart/2005/8/layout/chevron1"/>
    <dgm:cxn modelId="{38E5BEEA-BA6B-4819-A0E3-D42295923B99}" srcId="{8850EC41-8DB9-4EAA-AE98-EAA17C25919A}" destId="{D8B1ECF3-791F-497A-AA81-0676935E11A0}" srcOrd="3" destOrd="0" parTransId="{2BC1D2CF-175D-467B-B59A-AD40F0B4D8AF}" sibTransId="{EF70A967-1180-4113-94EE-052F8D68C2FD}"/>
    <dgm:cxn modelId="{FC06E5FE-8CD2-4282-B828-568DD8F0CD2B}" srcId="{8850EC41-8DB9-4EAA-AE98-EAA17C25919A}" destId="{587E9536-1DBF-49FA-8D98-9BC09D7341D9}" srcOrd="2" destOrd="0" parTransId="{C89C7742-BCDA-447E-9B67-EE8893858A3B}" sibTransId="{07949DAC-4CBC-4EC7-BC93-32D8F23D36E4}"/>
    <dgm:cxn modelId="{92E7491E-9E1B-4491-883F-739F92AA70F5}" type="presParOf" srcId="{19455A0F-D759-478A-B1EF-6647531208EB}" destId="{250C3B2C-93D9-40E0-92CE-E8CD71090437}" srcOrd="0" destOrd="0" presId="urn:microsoft.com/office/officeart/2005/8/layout/chevron1"/>
    <dgm:cxn modelId="{B7589961-0549-48FE-9ED0-C977A96694F0}" type="presParOf" srcId="{19455A0F-D759-478A-B1EF-6647531208EB}" destId="{92FEABF0-3980-4204-AEB3-41AC854BA7B5}" srcOrd="1" destOrd="0" presId="urn:microsoft.com/office/officeart/2005/8/layout/chevron1"/>
    <dgm:cxn modelId="{7A140026-CCAF-4808-958F-A35D4C500FD6}" type="presParOf" srcId="{19455A0F-D759-478A-B1EF-6647531208EB}" destId="{A3271EF1-D027-47D6-8C61-83876077A6D0}" srcOrd="2" destOrd="0" presId="urn:microsoft.com/office/officeart/2005/8/layout/chevron1"/>
    <dgm:cxn modelId="{AEEB443F-B760-450B-BD9B-A0A0BE365D00}" type="presParOf" srcId="{19455A0F-D759-478A-B1EF-6647531208EB}" destId="{F0E68875-345E-4176-8DAB-B82135EAB141}" srcOrd="3" destOrd="0" presId="urn:microsoft.com/office/officeart/2005/8/layout/chevron1"/>
    <dgm:cxn modelId="{D393C56F-48C5-4731-A4E4-5333A928F4FD}" type="presParOf" srcId="{19455A0F-D759-478A-B1EF-6647531208EB}" destId="{53228473-B57B-42A5-A6ED-F90B4E1B2A0F}" srcOrd="4" destOrd="0" presId="urn:microsoft.com/office/officeart/2005/8/layout/chevron1"/>
    <dgm:cxn modelId="{4796C709-DCEC-4554-8AB2-0623C490B0DB}" type="presParOf" srcId="{19455A0F-D759-478A-B1EF-6647531208EB}" destId="{829DCF2B-5CFF-41BD-8EFC-E0CA16B27BA6}" srcOrd="5" destOrd="0" presId="urn:microsoft.com/office/officeart/2005/8/layout/chevron1"/>
    <dgm:cxn modelId="{A793A49A-A1DE-4456-988D-1F7D3A9927B2}" type="presParOf" srcId="{19455A0F-D759-478A-B1EF-6647531208EB}" destId="{7426B91A-2087-4789-B52A-49838A8F6020}"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4CC94D-CA71-4448-914A-2C7864FC7688}"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23C4C7EE-5F58-4ABA-A1D7-374983F5AB69}">
      <dgm:prSet phldrT="[Text]"/>
      <dgm:spPr/>
      <dgm:t>
        <a:bodyPr/>
        <a:lstStyle/>
        <a:p>
          <a:r>
            <a:rPr lang="en-US" dirty="0"/>
            <a:t>Take a tour of available resources within this presentation and within the PFA DEII web pages</a:t>
          </a:r>
        </a:p>
      </dgm:t>
    </dgm:pt>
    <dgm:pt modelId="{4A7CCC9B-E454-46D1-B535-C372DFA9431B}" type="parTrans" cxnId="{F730BEC0-FE6C-40B6-9F0A-B2007699DB27}">
      <dgm:prSet/>
      <dgm:spPr/>
      <dgm:t>
        <a:bodyPr/>
        <a:lstStyle/>
        <a:p>
          <a:endParaRPr lang="en-US"/>
        </a:p>
      </dgm:t>
    </dgm:pt>
    <dgm:pt modelId="{6D9ABA15-E616-4AD7-B273-2666F6F6CE90}" type="sibTrans" cxnId="{F730BEC0-FE6C-40B6-9F0A-B2007699DB27}">
      <dgm:prSet/>
      <dgm:spPr/>
      <dgm:t>
        <a:bodyPr/>
        <a:lstStyle/>
        <a:p>
          <a:endParaRPr lang="en-US"/>
        </a:p>
      </dgm:t>
    </dgm:pt>
    <dgm:pt modelId="{58F3939A-F133-435B-B75F-EE5BF1728C3B}">
      <dgm:prSet phldrT="[Text]"/>
      <dgm:spPr/>
      <dgm:t>
        <a:bodyPr/>
        <a:lstStyle/>
        <a:p>
          <a:r>
            <a:rPr lang="en-US" dirty="0"/>
            <a:t>Considering organization goals and budget and set up a calendar of activities that vary in format </a:t>
          </a:r>
        </a:p>
      </dgm:t>
    </dgm:pt>
    <dgm:pt modelId="{EDB6D9F7-D8E3-4D4B-B2D6-2E2FF1894532}" type="parTrans" cxnId="{DE92E034-DF71-4283-988B-866B42D3998A}">
      <dgm:prSet/>
      <dgm:spPr/>
      <dgm:t>
        <a:bodyPr/>
        <a:lstStyle/>
        <a:p>
          <a:endParaRPr lang="en-US"/>
        </a:p>
      </dgm:t>
    </dgm:pt>
    <dgm:pt modelId="{333C2E4A-DCEF-4753-B29B-BA0AA54612F4}" type="sibTrans" cxnId="{DE92E034-DF71-4283-988B-866B42D3998A}">
      <dgm:prSet/>
      <dgm:spPr/>
      <dgm:t>
        <a:bodyPr/>
        <a:lstStyle/>
        <a:p>
          <a:endParaRPr lang="en-US"/>
        </a:p>
      </dgm:t>
    </dgm:pt>
    <dgm:pt modelId="{BAAA9D0E-CC69-4021-B2D6-96C593B9B7B3}">
      <dgm:prSet phldrT="[Text]"/>
      <dgm:spPr/>
      <dgm:t>
        <a:bodyPr/>
        <a:lstStyle/>
        <a:p>
          <a:r>
            <a:rPr lang="en-US" dirty="0"/>
            <a:t>Photos, social media posts, newsletters, posters… make it visible</a:t>
          </a:r>
        </a:p>
      </dgm:t>
    </dgm:pt>
    <dgm:pt modelId="{9704246B-7372-465C-9B49-BF0EA4F2F1A1}" type="parTrans" cxnId="{870BA1CC-E280-4618-B354-B7464B9E38E2}">
      <dgm:prSet/>
      <dgm:spPr/>
      <dgm:t>
        <a:bodyPr/>
        <a:lstStyle/>
        <a:p>
          <a:endParaRPr lang="en-US"/>
        </a:p>
      </dgm:t>
    </dgm:pt>
    <dgm:pt modelId="{07447ABE-8E7A-4B2C-8341-12F1E8C4A5F4}" type="sibTrans" cxnId="{870BA1CC-E280-4618-B354-B7464B9E38E2}">
      <dgm:prSet/>
      <dgm:spPr/>
      <dgm:t>
        <a:bodyPr/>
        <a:lstStyle/>
        <a:p>
          <a:endParaRPr lang="en-US"/>
        </a:p>
      </dgm:t>
    </dgm:pt>
    <dgm:pt modelId="{547A5374-DD63-404F-BAEC-949A36B7FB27}">
      <dgm:prSet/>
      <dgm:spPr/>
      <dgm:t>
        <a:bodyPr/>
        <a:lstStyle/>
        <a:p>
          <a:r>
            <a:rPr lang="en-US" dirty="0"/>
            <a:t>Maintain communications with key constituent groups</a:t>
          </a:r>
        </a:p>
      </dgm:t>
    </dgm:pt>
    <dgm:pt modelId="{8AC45ECB-5841-4BEF-B296-05AC27F6D791}" type="parTrans" cxnId="{71D52107-4B8A-4D35-8290-7F83596DA05E}">
      <dgm:prSet/>
      <dgm:spPr/>
      <dgm:t>
        <a:bodyPr/>
        <a:lstStyle/>
        <a:p>
          <a:endParaRPr lang="en-US"/>
        </a:p>
      </dgm:t>
    </dgm:pt>
    <dgm:pt modelId="{4C179E6F-11F5-42E5-BE74-C2D9D26C3534}" type="sibTrans" cxnId="{71D52107-4B8A-4D35-8290-7F83596DA05E}">
      <dgm:prSet/>
      <dgm:spPr/>
      <dgm:t>
        <a:bodyPr/>
        <a:lstStyle/>
        <a:p>
          <a:endParaRPr lang="en-US"/>
        </a:p>
      </dgm:t>
    </dgm:pt>
    <dgm:pt modelId="{2819D5A8-F376-4442-95B4-79246168E74E}" type="pres">
      <dgm:prSet presAssocID="{844CC94D-CA71-4448-914A-2C7864FC7688}" presName="Name0" presStyleCnt="0">
        <dgm:presLayoutVars>
          <dgm:chMax val="11"/>
          <dgm:chPref val="11"/>
          <dgm:dir/>
          <dgm:resizeHandles/>
        </dgm:presLayoutVars>
      </dgm:prSet>
      <dgm:spPr/>
    </dgm:pt>
    <dgm:pt modelId="{09674D97-B209-4876-B970-8FBB82B6FD8E}" type="pres">
      <dgm:prSet presAssocID="{547A5374-DD63-404F-BAEC-949A36B7FB27}" presName="Accent4" presStyleCnt="0"/>
      <dgm:spPr/>
    </dgm:pt>
    <dgm:pt modelId="{44355969-2CA6-44BB-8662-62F4BE9875DB}" type="pres">
      <dgm:prSet presAssocID="{547A5374-DD63-404F-BAEC-949A36B7FB27}" presName="Accent" presStyleLbl="node1" presStyleIdx="0" presStyleCnt="4"/>
      <dgm:spPr/>
    </dgm:pt>
    <dgm:pt modelId="{653DA0C3-F58D-46C4-B002-B7184E19568A}" type="pres">
      <dgm:prSet presAssocID="{547A5374-DD63-404F-BAEC-949A36B7FB27}" presName="ParentBackground4" presStyleCnt="0"/>
      <dgm:spPr/>
    </dgm:pt>
    <dgm:pt modelId="{5C4E79CA-721B-4004-BAA8-974ED77DC096}" type="pres">
      <dgm:prSet presAssocID="{547A5374-DD63-404F-BAEC-949A36B7FB27}" presName="ParentBackground" presStyleLbl="fgAcc1" presStyleIdx="0" presStyleCnt="4"/>
      <dgm:spPr/>
    </dgm:pt>
    <dgm:pt modelId="{67893D19-3828-48C5-88CC-96C5C025C0D7}" type="pres">
      <dgm:prSet presAssocID="{547A5374-DD63-404F-BAEC-949A36B7FB27}" presName="Parent4" presStyleLbl="revTx" presStyleIdx="0" presStyleCnt="0">
        <dgm:presLayoutVars>
          <dgm:chMax val="1"/>
          <dgm:chPref val="1"/>
          <dgm:bulletEnabled val="1"/>
        </dgm:presLayoutVars>
      </dgm:prSet>
      <dgm:spPr/>
    </dgm:pt>
    <dgm:pt modelId="{9637AA09-E300-440D-A706-4BD4E18259D7}" type="pres">
      <dgm:prSet presAssocID="{BAAA9D0E-CC69-4021-B2D6-96C593B9B7B3}" presName="Accent3" presStyleCnt="0"/>
      <dgm:spPr/>
    </dgm:pt>
    <dgm:pt modelId="{27F436FA-6E27-4F8A-87CE-165630916E8F}" type="pres">
      <dgm:prSet presAssocID="{BAAA9D0E-CC69-4021-B2D6-96C593B9B7B3}" presName="Accent" presStyleLbl="node1" presStyleIdx="1" presStyleCnt="4"/>
      <dgm:spPr/>
    </dgm:pt>
    <dgm:pt modelId="{F64530D3-B085-44D3-862B-664CF4CBC26C}" type="pres">
      <dgm:prSet presAssocID="{BAAA9D0E-CC69-4021-B2D6-96C593B9B7B3}" presName="ParentBackground3" presStyleCnt="0"/>
      <dgm:spPr/>
    </dgm:pt>
    <dgm:pt modelId="{FBD4DA18-E5F7-44C4-A8E0-5F67BAB90AC5}" type="pres">
      <dgm:prSet presAssocID="{BAAA9D0E-CC69-4021-B2D6-96C593B9B7B3}" presName="ParentBackground" presStyleLbl="fgAcc1" presStyleIdx="1" presStyleCnt="4"/>
      <dgm:spPr/>
    </dgm:pt>
    <dgm:pt modelId="{6B905321-A8FC-4CAA-A3CC-100B64F9A4DB}" type="pres">
      <dgm:prSet presAssocID="{BAAA9D0E-CC69-4021-B2D6-96C593B9B7B3}" presName="Parent3" presStyleLbl="revTx" presStyleIdx="0" presStyleCnt="0">
        <dgm:presLayoutVars>
          <dgm:chMax val="1"/>
          <dgm:chPref val="1"/>
          <dgm:bulletEnabled val="1"/>
        </dgm:presLayoutVars>
      </dgm:prSet>
      <dgm:spPr/>
    </dgm:pt>
    <dgm:pt modelId="{188B6D71-D939-45D9-8418-06B41EE0A1C0}" type="pres">
      <dgm:prSet presAssocID="{58F3939A-F133-435B-B75F-EE5BF1728C3B}" presName="Accent2" presStyleCnt="0"/>
      <dgm:spPr/>
    </dgm:pt>
    <dgm:pt modelId="{57B972C1-C77B-42BF-8173-A5E3049521ED}" type="pres">
      <dgm:prSet presAssocID="{58F3939A-F133-435B-B75F-EE5BF1728C3B}" presName="Accent" presStyleLbl="node1" presStyleIdx="2" presStyleCnt="4"/>
      <dgm:spPr/>
    </dgm:pt>
    <dgm:pt modelId="{7566437D-8D71-4A4C-9571-B399E42CED48}" type="pres">
      <dgm:prSet presAssocID="{58F3939A-F133-435B-B75F-EE5BF1728C3B}" presName="ParentBackground2" presStyleCnt="0"/>
      <dgm:spPr/>
    </dgm:pt>
    <dgm:pt modelId="{BFE1028B-536A-454C-B83C-278757FB6217}" type="pres">
      <dgm:prSet presAssocID="{58F3939A-F133-435B-B75F-EE5BF1728C3B}" presName="ParentBackground" presStyleLbl="fgAcc1" presStyleIdx="2" presStyleCnt="4"/>
      <dgm:spPr/>
    </dgm:pt>
    <dgm:pt modelId="{EE79B482-EC42-4178-9E46-3FE7713B9E79}" type="pres">
      <dgm:prSet presAssocID="{58F3939A-F133-435B-B75F-EE5BF1728C3B}" presName="Parent2" presStyleLbl="revTx" presStyleIdx="0" presStyleCnt="0">
        <dgm:presLayoutVars>
          <dgm:chMax val="1"/>
          <dgm:chPref val="1"/>
          <dgm:bulletEnabled val="1"/>
        </dgm:presLayoutVars>
      </dgm:prSet>
      <dgm:spPr/>
    </dgm:pt>
    <dgm:pt modelId="{A40D5D40-521F-4F52-AEE4-8B98ED0BC508}" type="pres">
      <dgm:prSet presAssocID="{23C4C7EE-5F58-4ABA-A1D7-374983F5AB69}" presName="Accent1" presStyleCnt="0"/>
      <dgm:spPr/>
    </dgm:pt>
    <dgm:pt modelId="{6724314B-DB2E-4006-86C4-DB35837156EA}" type="pres">
      <dgm:prSet presAssocID="{23C4C7EE-5F58-4ABA-A1D7-374983F5AB69}" presName="Accent" presStyleLbl="node1" presStyleIdx="3" presStyleCnt="4"/>
      <dgm:spPr/>
    </dgm:pt>
    <dgm:pt modelId="{F9B4B9CA-3B9E-4C02-B271-91DAF7526DE7}" type="pres">
      <dgm:prSet presAssocID="{23C4C7EE-5F58-4ABA-A1D7-374983F5AB69}" presName="ParentBackground1" presStyleCnt="0"/>
      <dgm:spPr/>
    </dgm:pt>
    <dgm:pt modelId="{30308A85-505D-4C91-960F-232776770FFB}" type="pres">
      <dgm:prSet presAssocID="{23C4C7EE-5F58-4ABA-A1D7-374983F5AB69}" presName="ParentBackground" presStyleLbl="fgAcc1" presStyleIdx="3" presStyleCnt="4"/>
      <dgm:spPr/>
    </dgm:pt>
    <dgm:pt modelId="{A923BC63-D035-4F0B-A35B-F878EAFD09EF}" type="pres">
      <dgm:prSet presAssocID="{23C4C7EE-5F58-4ABA-A1D7-374983F5AB69}" presName="Parent1" presStyleLbl="revTx" presStyleIdx="0" presStyleCnt="0">
        <dgm:presLayoutVars>
          <dgm:chMax val="1"/>
          <dgm:chPref val="1"/>
          <dgm:bulletEnabled val="1"/>
        </dgm:presLayoutVars>
      </dgm:prSet>
      <dgm:spPr/>
    </dgm:pt>
  </dgm:ptLst>
  <dgm:cxnLst>
    <dgm:cxn modelId="{71D52107-4B8A-4D35-8290-7F83596DA05E}" srcId="{844CC94D-CA71-4448-914A-2C7864FC7688}" destId="{547A5374-DD63-404F-BAEC-949A36B7FB27}" srcOrd="3" destOrd="0" parTransId="{8AC45ECB-5841-4BEF-B296-05AC27F6D791}" sibTransId="{4C179E6F-11F5-42E5-BE74-C2D9D26C3534}"/>
    <dgm:cxn modelId="{EB432B08-CEC1-43E7-8B35-2F41C3B15C3B}" type="presOf" srcId="{58F3939A-F133-435B-B75F-EE5BF1728C3B}" destId="{EE79B482-EC42-4178-9E46-3FE7713B9E79}" srcOrd="1" destOrd="0" presId="urn:microsoft.com/office/officeart/2011/layout/CircleProcess"/>
    <dgm:cxn modelId="{91C35312-05BE-4177-98E6-AC9B4176CD31}" type="presOf" srcId="{23C4C7EE-5F58-4ABA-A1D7-374983F5AB69}" destId="{30308A85-505D-4C91-960F-232776770FFB}" srcOrd="0" destOrd="0" presId="urn:microsoft.com/office/officeart/2011/layout/CircleProcess"/>
    <dgm:cxn modelId="{B9471023-7777-4633-BCE5-222DF1AF0170}" type="presOf" srcId="{23C4C7EE-5F58-4ABA-A1D7-374983F5AB69}" destId="{A923BC63-D035-4F0B-A35B-F878EAFD09EF}" srcOrd="1" destOrd="0" presId="urn:microsoft.com/office/officeart/2011/layout/CircleProcess"/>
    <dgm:cxn modelId="{DE92E034-DF71-4283-988B-866B42D3998A}" srcId="{844CC94D-CA71-4448-914A-2C7864FC7688}" destId="{58F3939A-F133-435B-B75F-EE5BF1728C3B}" srcOrd="1" destOrd="0" parTransId="{EDB6D9F7-D8E3-4D4B-B2D6-2E2FF1894532}" sibTransId="{333C2E4A-DCEF-4753-B29B-BA0AA54612F4}"/>
    <dgm:cxn modelId="{4F0D2A36-F9E1-40D0-B75C-D57B64DBFE22}" type="presOf" srcId="{844CC94D-CA71-4448-914A-2C7864FC7688}" destId="{2819D5A8-F376-4442-95B4-79246168E74E}" srcOrd="0" destOrd="0" presId="urn:microsoft.com/office/officeart/2011/layout/CircleProcess"/>
    <dgm:cxn modelId="{A3DA8C66-D237-472D-B7EF-EB4EEF219E80}" type="presOf" srcId="{547A5374-DD63-404F-BAEC-949A36B7FB27}" destId="{67893D19-3828-48C5-88CC-96C5C025C0D7}" srcOrd="1" destOrd="0" presId="urn:microsoft.com/office/officeart/2011/layout/CircleProcess"/>
    <dgm:cxn modelId="{FC7BA170-3D89-4D30-8B74-09D0C50AB3AC}" type="presOf" srcId="{547A5374-DD63-404F-BAEC-949A36B7FB27}" destId="{5C4E79CA-721B-4004-BAA8-974ED77DC096}" srcOrd="0" destOrd="0" presId="urn:microsoft.com/office/officeart/2011/layout/CircleProcess"/>
    <dgm:cxn modelId="{A0BB7653-53C5-42F3-A691-28E14D134813}" type="presOf" srcId="{58F3939A-F133-435B-B75F-EE5BF1728C3B}" destId="{BFE1028B-536A-454C-B83C-278757FB6217}" srcOrd="0" destOrd="0" presId="urn:microsoft.com/office/officeart/2011/layout/CircleProcess"/>
    <dgm:cxn modelId="{B0B58A77-4252-4488-944C-52DA39A6A422}" type="presOf" srcId="{BAAA9D0E-CC69-4021-B2D6-96C593B9B7B3}" destId="{6B905321-A8FC-4CAA-A3CC-100B64F9A4DB}" srcOrd="1" destOrd="0" presId="urn:microsoft.com/office/officeart/2011/layout/CircleProcess"/>
    <dgm:cxn modelId="{AA4A7C83-1CD7-41B9-9143-0323FFF29966}" type="presOf" srcId="{BAAA9D0E-CC69-4021-B2D6-96C593B9B7B3}" destId="{FBD4DA18-E5F7-44C4-A8E0-5F67BAB90AC5}" srcOrd="0" destOrd="0" presId="urn:microsoft.com/office/officeart/2011/layout/CircleProcess"/>
    <dgm:cxn modelId="{F730BEC0-FE6C-40B6-9F0A-B2007699DB27}" srcId="{844CC94D-CA71-4448-914A-2C7864FC7688}" destId="{23C4C7EE-5F58-4ABA-A1D7-374983F5AB69}" srcOrd="0" destOrd="0" parTransId="{4A7CCC9B-E454-46D1-B535-C372DFA9431B}" sibTransId="{6D9ABA15-E616-4AD7-B273-2666F6F6CE90}"/>
    <dgm:cxn modelId="{870BA1CC-E280-4618-B354-B7464B9E38E2}" srcId="{844CC94D-CA71-4448-914A-2C7864FC7688}" destId="{BAAA9D0E-CC69-4021-B2D6-96C593B9B7B3}" srcOrd="2" destOrd="0" parTransId="{9704246B-7372-465C-9B49-BF0EA4F2F1A1}" sibTransId="{07447ABE-8E7A-4B2C-8341-12F1E8C4A5F4}"/>
    <dgm:cxn modelId="{764E4960-4A89-4AF4-91DF-1F6FF5367C07}" type="presParOf" srcId="{2819D5A8-F376-4442-95B4-79246168E74E}" destId="{09674D97-B209-4876-B970-8FBB82B6FD8E}" srcOrd="0" destOrd="0" presId="urn:microsoft.com/office/officeart/2011/layout/CircleProcess"/>
    <dgm:cxn modelId="{8386FFE1-88E0-4A04-B2FF-B63FE202DFAF}" type="presParOf" srcId="{09674D97-B209-4876-B970-8FBB82B6FD8E}" destId="{44355969-2CA6-44BB-8662-62F4BE9875DB}" srcOrd="0" destOrd="0" presId="urn:microsoft.com/office/officeart/2011/layout/CircleProcess"/>
    <dgm:cxn modelId="{D970AA09-7F71-43E5-9A5D-8778546B2B3A}" type="presParOf" srcId="{2819D5A8-F376-4442-95B4-79246168E74E}" destId="{653DA0C3-F58D-46C4-B002-B7184E19568A}" srcOrd="1" destOrd="0" presId="urn:microsoft.com/office/officeart/2011/layout/CircleProcess"/>
    <dgm:cxn modelId="{5C61381D-84D3-422A-90A8-1731A7FB758E}" type="presParOf" srcId="{653DA0C3-F58D-46C4-B002-B7184E19568A}" destId="{5C4E79CA-721B-4004-BAA8-974ED77DC096}" srcOrd="0" destOrd="0" presId="urn:microsoft.com/office/officeart/2011/layout/CircleProcess"/>
    <dgm:cxn modelId="{4D87D8F3-0160-43EC-BF08-00091586A1AB}" type="presParOf" srcId="{2819D5A8-F376-4442-95B4-79246168E74E}" destId="{67893D19-3828-48C5-88CC-96C5C025C0D7}" srcOrd="2" destOrd="0" presId="urn:microsoft.com/office/officeart/2011/layout/CircleProcess"/>
    <dgm:cxn modelId="{30AE5A82-28D8-400D-8199-60E0FCA4F81D}" type="presParOf" srcId="{2819D5A8-F376-4442-95B4-79246168E74E}" destId="{9637AA09-E300-440D-A706-4BD4E18259D7}" srcOrd="3" destOrd="0" presId="urn:microsoft.com/office/officeart/2011/layout/CircleProcess"/>
    <dgm:cxn modelId="{977E5E30-792D-44B6-BDDC-319333673D9B}" type="presParOf" srcId="{9637AA09-E300-440D-A706-4BD4E18259D7}" destId="{27F436FA-6E27-4F8A-87CE-165630916E8F}" srcOrd="0" destOrd="0" presId="urn:microsoft.com/office/officeart/2011/layout/CircleProcess"/>
    <dgm:cxn modelId="{52BA37C1-F4E6-4609-9D19-719C5A874445}" type="presParOf" srcId="{2819D5A8-F376-4442-95B4-79246168E74E}" destId="{F64530D3-B085-44D3-862B-664CF4CBC26C}" srcOrd="4" destOrd="0" presId="urn:microsoft.com/office/officeart/2011/layout/CircleProcess"/>
    <dgm:cxn modelId="{98C67C16-806F-4E95-8D0B-36BF8976F5D9}" type="presParOf" srcId="{F64530D3-B085-44D3-862B-664CF4CBC26C}" destId="{FBD4DA18-E5F7-44C4-A8E0-5F67BAB90AC5}" srcOrd="0" destOrd="0" presId="urn:microsoft.com/office/officeart/2011/layout/CircleProcess"/>
    <dgm:cxn modelId="{7E136570-DFA7-4207-AB85-811D47925FF5}" type="presParOf" srcId="{2819D5A8-F376-4442-95B4-79246168E74E}" destId="{6B905321-A8FC-4CAA-A3CC-100B64F9A4DB}" srcOrd="5" destOrd="0" presId="urn:microsoft.com/office/officeart/2011/layout/CircleProcess"/>
    <dgm:cxn modelId="{6EB4B1AC-4215-4D81-8D5A-6DB92455AA8E}" type="presParOf" srcId="{2819D5A8-F376-4442-95B4-79246168E74E}" destId="{188B6D71-D939-45D9-8418-06B41EE0A1C0}" srcOrd="6" destOrd="0" presId="urn:microsoft.com/office/officeart/2011/layout/CircleProcess"/>
    <dgm:cxn modelId="{2DEE305F-A6AA-454F-BD7F-9EE616B3A03E}" type="presParOf" srcId="{188B6D71-D939-45D9-8418-06B41EE0A1C0}" destId="{57B972C1-C77B-42BF-8173-A5E3049521ED}" srcOrd="0" destOrd="0" presId="urn:microsoft.com/office/officeart/2011/layout/CircleProcess"/>
    <dgm:cxn modelId="{6EF3CEFE-1D15-40C0-A70F-A754D4BDEBEB}" type="presParOf" srcId="{2819D5A8-F376-4442-95B4-79246168E74E}" destId="{7566437D-8D71-4A4C-9571-B399E42CED48}" srcOrd="7" destOrd="0" presId="urn:microsoft.com/office/officeart/2011/layout/CircleProcess"/>
    <dgm:cxn modelId="{6612217F-C08A-4427-807F-5706027FA5EC}" type="presParOf" srcId="{7566437D-8D71-4A4C-9571-B399E42CED48}" destId="{BFE1028B-536A-454C-B83C-278757FB6217}" srcOrd="0" destOrd="0" presId="urn:microsoft.com/office/officeart/2011/layout/CircleProcess"/>
    <dgm:cxn modelId="{839D3FFB-4F0E-461D-9D8D-A8C899AB5BE0}" type="presParOf" srcId="{2819D5A8-F376-4442-95B4-79246168E74E}" destId="{EE79B482-EC42-4178-9E46-3FE7713B9E79}" srcOrd="8" destOrd="0" presId="urn:microsoft.com/office/officeart/2011/layout/CircleProcess"/>
    <dgm:cxn modelId="{2EE27ECA-9E78-454D-ADAF-7F1F41C2A445}" type="presParOf" srcId="{2819D5A8-F376-4442-95B4-79246168E74E}" destId="{A40D5D40-521F-4F52-AEE4-8B98ED0BC508}" srcOrd="9" destOrd="0" presId="urn:microsoft.com/office/officeart/2011/layout/CircleProcess"/>
    <dgm:cxn modelId="{350CD50E-0798-48EE-8522-C7673A805779}" type="presParOf" srcId="{A40D5D40-521F-4F52-AEE4-8B98ED0BC508}" destId="{6724314B-DB2E-4006-86C4-DB35837156EA}" srcOrd="0" destOrd="0" presId="urn:microsoft.com/office/officeart/2011/layout/CircleProcess"/>
    <dgm:cxn modelId="{1E478F4B-C275-4FA8-80F4-012E7E48F1F4}" type="presParOf" srcId="{2819D5A8-F376-4442-95B4-79246168E74E}" destId="{F9B4B9CA-3B9E-4C02-B271-91DAF7526DE7}" srcOrd="10" destOrd="0" presId="urn:microsoft.com/office/officeart/2011/layout/CircleProcess"/>
    <dgm:cxn modelId="{AA09F810-1B93-462D-9F0A-18EC039AB2BA}" type="presParOf" srcId="{F9B4B9CA-3B9E-4C02-B271-91DAF7526DE7}" destId="{30308A85-505D-4C91-960F-232776770FFB}" srcOrd="0" destOrd="0" presId="urn:microsoft.com/office/officeart/2011/layout/CircleProcess"/>
    <dgm:cxn modelId="{45DA18D5-CE20-404B-BC0D-D19B5FD21F7C}" type="presParOf" srcId="{2819D5A8-F376-4442-95B4-79246168E74E}" destId="{A923BC63-D035-4F0B-A35B-F878EAFD09EF}"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50EC41-8DB9-4EAA-AE98-EAA17C25919A}" type="doc">
      <dgm:prSet loTypeId="urn:microsoft.com/office/officeart/2005/8/layout/chevron1" loCatId="process" qsTypeId="urn:microsoft.com/office/officeart/2005/8/quickstyle/simple1" qsCatId="simple" csTypeId="urn:microsoft.com/office/officeart/2005/8/colors/accent1_2" csCatId="accent1" phldr="1"/>
      <dgm:spPr/>
    </dgm:pt>
    <dgm:pt modelId="{E561A904-84BE-4EDA-B78D-50CC8F082D42}">
      <dgm:prSet phldrT="[Text]"/>
      <dgm:spPr>
        <a:solidFill>
          <a:schemeClr val="bg1">
            <a:lumMod val="75000"/>
          </a:schemeClr>
        </a:solidFill>
      </dgm:spPr>
      <dgm:t>
        <a:bodyPr/>
        <a:lstStyle/>
        <a:p>
          <a:r>
            <a:rPr lang="en-US" dirty="0"/>
            <a:t>Harvard Implicit Bias Experience</a:t>
          </a:r>
        </a:p>
      </dgm:t>
    </dgm:pt>
    <dgm:pt modelId="{BCF0B073-3919-436C-97EE-2CE7CC72AFEF}" type="parTrans" cxnId="{6AE58442-D2E5-49AB-9FF1-1EF36E8038F6}">
      <dgm:prSet/>
      <dgm:spPr/>
      <dgm:t>
        <a:bodyPr/>
        <a:lstStyle/>
        <a:p>
          <a:endParaRPr lang="en-US"/>
        </a:p>
      </dgm:t>
    </dgm:pt>
    <dgm:pt modelId="{296A0067-585A-4960-BF91-3B9CA6F683BB}" type="sibTrans" cxnId="{6AE58442-D2E5-49AB-9FF1-1EF36E8038F6}">
      <dgm:prSet/>
      <dgm:spPr/>
      <dgm:t>
        <a:bodyPr/>
        <a:lstStyle/>
        <a:p>
          <a:endParaRPr lang="en-US"/>
        </a:p>
      </dgm:t>
    </dgm:pt>
    <dgm:pt modelId="{EA19B13C-C23A-4CE8-98FF-9FA2701BC189}">
      <dgm:prSet phldrT="[Text]"/>
      <dgm:spPr>
        <a:solidFill>
          <a:schemeClr val="bg1">
            <a:lumMod val="75000"/>
          </a:schemeClr>
        </a:solidFill>
      </dgm:spPr>
      <dgm:t>
        <a:bodyPr/>
        <a:lstStyle/>
        <a:p>
          <a:r>
            <a:rPr lang="en-US" dirty="0"/>
            <a:t>Diversity Action Council + Set Targets</a:t>
          </a:r>
        </a:p>
      </dgm:t>
    </dgm:pt>
    <dgm:pt modelId="{6BE2AA25-B0A7-4FA0-AD99-3E4B80031B79}" type="parTrans" cxnId="{2F4F2370-8C47-4276-A02A-218D75109437}">
      <dgm:prSet/>
      <dgm:spPr/>
      <dgm:t>
        <a:bodyPr/>
        <a:lstStyle/>
        <a:p>
          <a:endParaRPr lang="en-US"/>
        </a:p>
      </dgm:t>
    </dgm:pt>
    <dgm:pt modelId="{9AE2DF55-D6C7-4FA5-827E-5334862E909F}" type="sibTrans" cxnId="{2F4F2370-8C47-4276-A02A-218D75109437}">
      <dgm:prSet/>
      <dgm:spPr/>
      <dgm:t>
        <a:bodyPr/>
        <a:lstStyle/>
        <a:p>
          <a:endParaRPr lang="en-US"/>
        </a:p>
      </dgm:t>
    </dgm:pt>
    <dgm:pt modelId="{587E9536-1DBF-49FA-8D98-9BC09D7341D9}">
      <dgm:prSet phldrT="[Text]"/>
      <dgm:spPr>
        <a:solidFill>
          <a:schemeClr val="bg1">
            <a:lumMod val="75000"/>
          </a:schemeClr>
        </a:solidFill>
      </dgm:spPr>
      <dgm:t>
        <a:bodyPr/>
        <a:lstStyle/>
        <a:p>
          <a:r>
            <a:rPr lang="en-US" dirty="0"/>
            <a:t>Activate + Communicate</a:t>
          </a:r>
        </a:p>
      </dgm:t>
    </dgm:pt>
    <dgm:pt modelId="{C89C7742-BCDA-447E-9B67-EE8893858A3B}" type="parTrans" cxnId="{FC06E5FE-8CD2-4282-B828-568DD8F0CD2B}">
      <dgm:prSet/>
      <dgm:spPr/>
      <dgm:t>
        <a:bodyPr/>
        <a:lstStyle/>
        <a:p>
          <a:endParaRPr lang="en-US"/>
        </a:p>
      </dgm:t>
    </dgm:pt>
    <dgm:pt modelId="{07949DAC-4CBC-4EC7-BC93-32D8F23D36E4}" type="sibTrans" cxnId="{FC06E5FE-8CD2-4282-B828-568DD8F0CD2B}">
      <dgm:prSet/>
      <dgm:spPr/>
      <dgm:t>
        <a:bodyPr/>
        <a:lstStyle/>
        <a:p>
          <a:endParaRPr lang="en-US"/>
        </a:p>
      </dgm:t>
    </dgm:pt>
    <dgm:pt modelId="{D8B1ECF3-791F-497A-AA81-0676935E11A0}">
      <dgm:prSet/>
      <dgm:spPr>
        <a:solidFill>
          <a:srgbClr val="336699"/>
        </a:solidFill>
      </dgm:spPr>
      <dgm:t>
        <a:bodyPr/>
        <a:lstStyle/>
        <a:p>
          <a:r>
            <a:rPr lang="en-US"/>
            <a:t>Measure + Adjust</a:t>
          </a:r>
          <a:endParaRPr lang="en-US" dirty="0"/>
        </a:p>
      </dgm:t>
    </dgm:pt>
    <dgm:pt modelId="{2BC1D2CF-175D-467B-B59A-AD40F0B4D8AF}" type="parTrans" cxnId="{38E5BEEA-BA6B-4819-A0E3-D42295923B99}">
      <dgm:prSet/>
      <dgm:spPr/>
      <dgm:t>
        <a:bodyPr/>
        <a:lstStyle/>
        <a:p>
          <a:endParaRPr lang="en-US"/>
        </a:p>
      </dgm:t>
    </dgm:pt>
    <dgm:pt modelId="{EF70A967-1180-4113-94EE-052F8D68C2FD}" type="sibTrans" cxnId="{38E5BEEA-BA6B-4819-A0E3-D42295923B99}">
      <dgm:prSet/>
      <dgm:spPr/>
      <dgm:t>
        <a:bodyPr/>
        <a:lstStyle/>
        <a:p>
          <a:endParaRPr lang="en-US"/>
        </a:p>
      </dgm:t>
    </dgm:pt>
    <dgm:pt modelId="{19455A0F-D759-478A-B1EF-6647531208EB}" type="pres">
      <dgm:prSet presAssocID="{8850EC41-8DB9-4EAA-AE98-EAA17C25919A}" presName="Name0" presStyleCnt="0">
        <dgm:presLayoutVars>
          <dgm:dir/>
          <dgm:animLvl val="lvl"/>
          <dgm:resizeHandles val="exact"/>
        </dgm:presLayoutVars>
      </dgm:prSet>
      <dgm:spPr/>
    </dgm:pt>
    <dgm:pt modelId="{250C3B2C-93D9-40E0-92CE-E8CD71090437}" type="pres">
      <dgm:prSet presAssocID="{E561A904-84BE-4EDA-B78D-50CC8F082D42}" presName="parTxOnly" presStyleLbl="node1" presStyleIdx="0" presStyleCnt="4">
        <dgm:presLayoutVars>
          <dgm:chMax val="0"/>
          <dgm:chPref val="0"/>
          <dgm:bulletEnabled val="1"/>
        </dgm:presLayoutVars>
      </dgm:prSet>
      <dgm:spPr/>
    </dgm:pt>
    <dgm:pt modelId="{92FEABF0-3980-4204-AEB3-41AC854BA7B5}" type="pres">
      <dgm:prSet presAssocID="{296A0067-585A-4960-BF91-3B9CA6F683BB}" presName="parTxOnlySpace" presStyleCnt="0"/>
      <dgm:spPr/>
    </dgm:pt>
    <dgm:pt modelId="{A3271EF1-D027-47D6-8C61-83876077A6D0}" type="pres">
      <dgm:prSet presAssocID="{EA19B13C-C23A-4CE8-98FF-9FA2701BC189}" presName="parTxOnly" presStyleLbl="node1" presStyleIdx="1" presStyleCnt="4">
        <dgm:presLayoutVars>
          <dgm:chMax val="0"/>
          <dgm:chPref val="0"/>
          <dgm:bulletEnabled val="1"/>
        </dgm:presLayoutVars>
      </dgm:prSet>
      <dgm:spPr/>
    </dgm:pt>
    <dgm:pt modelId="{F0E68875-345E-4176-8DAB-B82135EAB141}" type="pres">
      <dgm:prSet presAssocID="{9AE2DF55-D6C7-4FA5-827E-5334862E909F}" presName="parTxOnlySpace" presStyleCnt="0"/>
      <dgm:spPr/>
    </dgm:pt>
    <dgm:pt modelId="{53228473-B57B-42A5-A6ED-F90B4E1B2A0F}" type="pres">
      <dgm:prSet presAssocID="{587E9536-1DBF-49FA-8D98-9BC09D7341D9}" presName="parTxOnly" presStyleLbl="node1" presStyleIdx="2" presStyleCnt="4" custLinFactNeighborX="-13733">
        <dgm:presLayoutVars>
          <dgm:chMax val="0"/>
          <dgm:chPref val="0"/>
          <dgm:bulletEnabled val="1"/>
        </dgm:presLayoutVars>
      </dgm:prSet>
      <dgm:spPr/>
    </dgm:pt>
    <dgm:pt modelId="{829DCF2B-5CFF-41BD-8EFC-E0CA16B27BA6}" type="pres">
      <dgm:prSet presAssocID="{07949DAC-4CBC-4EC7-BC93-32D8F23D36E4}" presName="parTxOnlySpace" presStyleCnt="0"/>
      <dgm:spPr/>
    </dgm:pt>
    <dgm:pt modelId="{7426B91A-2087-4789-B52A-49838A8F6020}" type="pres">
      <dgm:prSet presAssocID="{D8B1ECF3-791F-497A-AA81-0676935E11A0}" presName="parTxOnly" presStyleLbl="node1" presStyleIdx="3" presStyleCnt="4">
        <dgm:presLayoutVars>
          <dgm:chMax val="0"/>
          <dgm:chPref val="0"/>
          <dgm:bulletEnabled val="1"/>
        </dgm:presLayoutVars>
      </dgm:prSet>
      <dgm:spPr/>
    </dgm:pt>
  </dgm:ptLst>
  <dgm:cxnLst>
    <dgm:cxn modelId="{715AB609-FD07-4F68-B7FF-5D32351E9380}" type="presOf" srcId="{D8B1ECF3-791F-497A-AA81-0676935E11A0}" destId="{7426B91A-2087-4789-B52A-49838A8F6020}" srcOrd="0" destOrd="0" presId="urn:microsoft.com/office/officeart/2005/8/layout/chevron1"/>
    <dgm:cxn modelId="{6AE58442-D2E5-49AB-9FF1-1EF36E8038F6}" srcId="{8850EC41-8DB9-4EAA-AE98-EAA17C25919A}" destId="{E561A904-84BE-4EDA-B78D-50CC8F082D42}" srcOrd="0" destOrd="0" parTransId="{BCF0B073-3919-436C-97EE-2CE7CC72AFEF}" sibTransId="{296A0067-585A-4960-BF91-3B9CA6F683BB}"/>
    <dgm:cxn modelId="{0841A465-FC86-4DEA-B965-E350C9A80A17}" type="presOf" srcId="{587E9536-1DBF-49FA-8D98-9BC09D7341D9}" destId="{53228473-B57B-42A5-A6ED-F90B4E1B2A0F}" srcOrd="0" destOrd="0" presId="urn:microsoft.com/office/officeart/2005/8/layout/chevron1"/>
    <dgm:cxn modelId="{117B1A48-9855-4693-886A-45E4D6E08815}" type="presOf" srcId="{EA19B13C-C23A-4CE8-98FF-9FA2701BC189}" destId="{A3271EF1-D027-47D6-8C61-83876077A6D0}" srcOrd="0" destOrd="0" presId="urn:microsoft.com/office/officeart/2005/8/layout/chevron1"/>
    <dgm:cxn modelId="{2F4F2370-8C47-4276-A02A-218D75109437}" srcId="{8850EC41-8DB9-4EAA-AE98-EAA17C25919A}" destId="{EA19B13C-C23A-4CE8-98FF-9FA2701BC189}" srcOrd="1" destOrd="0" parTransId="{6BE2AA25-B0A7-4FA0-AD99-3E4B80031B79}" sibTransId="{9AE2DF55-D6C7-4FA5-827E-5334862E909F}"/>
    <dgm:cxn modelId="{34DAD97E-1D27-41A2-BCB4-9123357EB0AC}" type="presOf" srcId="{E561A904-84BE-4EDA-B78D-50CC8F082D42}" destId="{250C3B2C-93D9-40E0-92CE-E8CD71090437}" srcOrd="0" destOrd="0" presId="urn:microsoft.com/office/officeart/2005/8/layout/chevron1"/>
    <dgm:cxn modelId="{DC27D4D1-653F-4061-BF38-023CF47BE45B}" type="presOf" srcId="{8850EC41-8DB9-4EAA-AE98-EAA17C25919A}" destId="{19455A0F-D759-478A-B1EF-6647531208EB}" srcOrd="0" destOrd="0" presId="urn:microsoft.com/office/officeart/2005/8/layout/chevron1"/>
    <dgm:cxn modelId="{38E5BEEA-BA6B-4819-A0E3-D42295923B99}" srcId="{8850EC41-8DB9-4EAA-AE98-EAA17C25919A}" destId="{D8B1ECF3-791F-497A-AA81-0676935E11A0}" srcOrd="3" destOrd="0" parTransId="{2BC1D2CF-175D-467B-B59A-AD40F0B4D8AF}" sibTransId="{EF70A967-1180-4113-94EE-052F8D68C2FD}"/>
    <dgm:cxn modelId="{FC06E5FE-8CD2-4282-B828-568DD8F0CD2B}" srcId="{8850EC41-8DB9-4EAA-AE98-EAA17C25919A}" destId="{587E9536-1DBF-49FA-8D98-9BC09D7341D9}" srcOrd="2" destOrd="0" parTransId="{C89C7742-BCDA-447E-9B67-EE8893858A3B}" sibTransId="{07949DAC-4CBC-4EC7-BC93-32D8F23D36E4}"/>
    <dgm:cxn modelId="{92E7491E-9E1B-4491-883F-739F92AA70F5}" type="presParOf" srcId="{19455A0F-D759-478A-B1EF-6647531208EB}" destId="{250C3B2C-93D9-40E0-92CE-E8CD71090437}" srcOrd="0" destOrd="0" presId="urn:microsoft.com/office/officeart/2005/8/layout/chevron1"/>
    <dgm:cxn modelId="{B7589961-0549-48FE-9ED0-C977A96694F0}" type="presParOf" srcId="{19455A0F-D759-478A-B1EF-6647531208EB}" destId="{92FEABF0-3980-4204-AEB3-41AC854BA7B5}" srcOrd="1" destOrd="0" presId="urn:microsoft.com/office/officeart/2005/8/layout/chevron1"/>
    <dgm:cxn modelId="{7A140026-CCAF-4808-958F-A35D4C500FD6}" type="presParOf" srcId="{19455A0F-D759-478A-B1EF-6647531208EB}" destId="{A3271EF1-D027-47D6-8C61-83876077A6D0}" srcOrd="2" destOrd="0" presId="urn:microsoft.com/office/officeart/2005/8/layout/chevron1"/>
    <dgm:cxn modelId="{AEEB443F-B760-450B-BD9B-A0A0BE365D00}" type="presParOf" srcId="{19455A0F-D759-478A-B1EF-6647531208EB}" destId="{F0E68875-345E-4176-8DAB-B82135EAB141}" srcOrd="3" destOrd="0" presId="urn:microsoft.com/office/officeart/2005/8/layout/chevron1"/>
    <dgm:cxn modelId="{D393C56F-48C5-4731-A4E4-5333A928F4FD}" type="presParOf" srcId="{19455A0F-D759-478A-B1EF-6647531208EB}" destId="{53228473-B57B-42A5-A6ED-F90B4E1B2A0F}" srcOrd="4" destOrd="0" presId="urn:microsoft.com/office/officeart/2005/8/layout/chevron1"/>
    <dgm:cxn modelId="{4796C709-DCEC-4554-8AB2-0623C490B0DB}" type="presParOf" srcId="{19455A0F-D759-478A-B1EF-6647531208EB}" destId="{829DCF2B-5CFF-41BD-8EFC-E0CA16B27BA6}" srcOrd="5" destOrd="0" presId="urn:microsoft.com/office/officeart/2005/8/layout/chevron1"/>
    <dgm:cxn modelId="{A793A49A-A1DE-4456-988D-1F7D3A9927B2}" type="presParOf" srcId="{19455A0F-D759-478A-B1EF-6647531208EB}" destId="{7426B91A-2087-4789-B52A-49838A8F6020}"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4CC94D-CA71-4448-914A-2C7864FC7688}"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23C4C7EE-5F58-4ABA-A1D7-374983F5AB69}">
      <dgm:prSet phldrT="[Text]"/>
      <dgm:spPr/>
      <dgm:t>
        <a:bodyPr/>
        <a:lstStyle/>
        <a:p>
          <a:r>
            <a:rPr lang="en-US" dirty="0"/>
            <a:t>Be very clear about what to track and what groups will see what results</a:t>
          </a:r>
        </a:p>
      </dgm:t>
    </dgm:pt>
    <dgm:pt modelId="{4A7CCC9B-E454-46D1-B535-C372DFA9431B}" type="parTrans" cxnId="{F730BEC0-FE6C-40B6-9F0A-B2007699DB27}">
      <dgm:prSet/>
      <dgm:spPr/>
      <dgm:t>
        <a:bodyPr/>
        <a:lstStyle/>
        <a:p>
          <a:endParaRPr lang="en-US"/>
        </a:p>
      </dgm:t>
    </dgm:pt>
    <dgm:pt modelId="{6D9ABA15-E616-4AD7-B273-2666F6F6CE90}" type="sibTrans" cxnId="{F730BEC0-FE6C-40B6-9F0A-B2007699DB27}">
      <dgm:prSet/>
      <dgm:spPr/>
      <dgm:t>
        <a:bodyPr/>
        <a:lstStyle/>
        <a:p>
          <a:endParaRPr lang="en-US"/>
        </a:p>
      </dgm:t>
    </dgm:pt>
    <dgm:pt modelId="{58F3939A-F133-435B-B75F-EE5BF1728C3B}">
      <dgm:prSet phldrT="[Text]"/>
      <dgm:spPr/>
      <dgm:t>
        <a:bodyPr/>
        <a:lstStyle/>
        <a:p>
          <a:r>
            <a:rPr lang="en-US" dirty="0"/>
            <a:t>Set up a range of measurement types</a:t>
          </a:r>
        </a:p>
      </dgm:t>
    </dgm:pt>
    <dgm:pt modelId="{EDB6D9F7-D8E3-4D4B-B2D6-2E2FF1894532}" type="parTrans" cxnId="{DE92E034-DF71-4283-988B-866B42D3998A}">
      <dgm:prSet/>
      <dgm:spPr/>
      <dgm:t>
        <a:bodyPr/>
        <a:lstStyle/>
        <a:p>
          <a:endParaRPr lang="en-US"/>
        </a:p>
      </dgm:t>
    </dgm:pt>
    <dgm:pt modelId="{333C2E4A-DCEF-4753-B29B-BA0AA54612F4}" type="sibTrans" cxnId="{DE92E034-DF71-4283-988B-866B42D3998A}">
      <dgm:prSet/>
      <dgm:spPr/>
      <dgm:t>
        <a:bodyPr/>
        <a:lstStyle/>
        <a:p>
          <a:endParaRPr lang="en-US"/>
        </a:p>
      </dgm:t>
    </dgm:pt>
    <dgm:pt modelId="{BAAA9D0E-CC69-4021-B2D6-96C593B9B7B3}">
      <dgm:prSet phldrT="[Text]"/>
      <dgm:spPr/>
      <dgm:t>
        <a:bodyPr/>
        <a:lstStyle/>
        <a:p>
          <a:r>
            <a:rPr lang="en-US" dirty="0"/>
            <a:t>Measure and maintain data with unwavering discipline</a:t>
          </a:r>
        </a:p>
      </dgm:t>
    </dgm:pt>
    <dgm:pt modelId="{9704246B-7372-465C-9B49-BF0EA4F2F1A1}" type="parTrans" cxnId="{870BA1CC-E280-4618-B354-B7464B9E38E2}">
      <dgm:prSet/>
      <dgm:spPr/>
      <dgm:t>
        <a:bodyPr/>
        <a:lstStyle/>
        <a:p>
          <a:endParaRPr lang="en-US"/>
        </a:p>
      </dgm:t>
    </dgm:pt>
    <dgm:pt modelId="{07447ABE-8E7A-4B2C-8341-12F1E8C4A5F4}" type="sibTrans" cxnId="{870BA1CC-E280-4618-B354-B7464B9E38E2}">
      <dgm:prSet/>
      <dgm:spPr/>
      <dgm:t>
        <a:bodyPr/>
        <a:lstStyle/>
        <a:p>
          <a:endParaRPr lang="en-US"/>
        </a:p>
      </dgm:t>
    </dgm:pt>
    <dgm:pt modelId="{547A5374-DD63-404F-BAEC-949A36B7FB27}">
      <dgm:prSet/>
      <dgm:spPr/>
      <dgm:t>
        <a:bodyPr/>
        <a:lstStyle/>
        <a:p>
          <a:r>
            <a:rPr lang="en-US" dirty="0"/>
            <a:t>Hold periodic meetings to evaluate and adjust, avoid “knee jerk” changes</a:t>
          </a:r>
        </a:p>
      </dgm:t>
    </dgm:pt>
    <dgm:pt modelId="{8AC45ECB-5841-4BEF-B296-05AC27F6D791}" type="parTrans" cxnId="{71D52107-4B8A-4D35-8290-7F83596DA05E}">
      <dgm:prSet/>
      <dgm:spPr/>
      <dgm:t>
        <a:bodyPr/>
        <a:lstStyle/>
        <a:p>
          <a:endParaRPr lang="en-US"/>
        </a:p>
      </dgm:t>
    </dgm:pt>
    <dgm:pt modelId="{4C179E6F-11F5-42E5-BE74-C2D9D26C3534}" type="sibTrans" cxnId="{71D52107-4B8A-4D35-8290-7F83596DA05E}">
      <dgm:prSet/>
      <dgm:spPr/>
      <dgm:t>
        <a:bodyPr/>
        <a:lstStyle/>
        <a:p>
          <a:endParaRPr lang="en-US"/>
        </a:p>
      </dgm:t>
    </dgm:pt>
    <dgm:pt modelId="{0BB47928-84C3-4993-8EB8-5CFF84E47736}">
      <dgm:prSet/>
      <dgm:spPr/>
      <dgm:t>
        <a:bodyPr/>
        <a:lstStyle/>
        <a:p>
          <a:r>
            <a:rPr lang="en-US" dirty="0"/>
            <a:t>Increase complexity over time. Take on deeper issues over time. Shed what is not working</a:t>
          </a:r>
        </a:p>
      </dgm:t>
    </dgm:pt>
    <dgm:pt modelId="{D507341A-7732-4097-BD7C-72741FD8200A}" type="parTrans" cxnId="{54D0C2DE-4100-4918-ACDF-CC44BB77CE92}">
      <dgm:prSet/>
      <dgm:spPr/>
      <dgm:t>
        <a:bodyPr/>
        <a:lstStyle/>
        <a:p>
          <a:endParaRPr lang="en-US"/>
        </a:p>
      </dgm:t>
    </dgm:pt>
    <dgm:pt modelId="{E4E18144-3A78-499F-9F8F-3B47BBF87452}" type="sibTrans" cxnId="{54D0C2DE-4100-4918-ACDF-CC44BB77CE92}">
      <dgm:prSet/>
      <dgm:spPr/>
      <dgm:t>
        <a:bodyPr/>
        <a:lstStyle/>
        <a:p>
          <a:endParaRPr lang="en-US"/>
        </a:p>
      </dgm:t>
    </dgm:pt>
    <dgm:pt modelId="{2819D5A8-F376-4442-95B4-79246168E74E}" type="pres">
      <dgm:prSet presAssocID="{844CC94D-CA71-4448-914A-2C7864FC7688}" presName="Name0" presStyleCnt="0">
        <dgm:presLayoutVars>
          <dgm:chMax val="11"/>
          <dgm:chPref val="11"/>
          <dgm:dir/>
          <dgm:resizeHandles/>
        </dgm:presLayoutVars>
      </dgm:prSet>
      <dgm:spPr/>
    </dgm:pt>
    <dgm:pt modelId="{95AB6445-6D56-46D4-BEF4-99514B5D0F0B}" type="pres">
      <dgm:prSet presAssocID="{0BB47928-84C3-4993-8EB8-5CFF84E47736}" presName="Accent5" presStyleCnt="0"/>
      <dgm:spPr/>
    </dgm:pt>
    <dgm:pt modelId="{FB067D73-2A9E-47EF-A173-F329D48DFCDF}" type="pres">
      <dgm:prSet presAssocID="{0BB47928-84C3-4993-8EB8-5CFF84E47736}" presName="Accent" presStyleLbl="node1" presStyleIdx="0" presStyleCnt="5"/>
      <dgm:spPr/>
    </dgm:pt>
    <dgm:pt modelId="{41064B34-3234-4EBE-BF29-81F95D74668E}" type="pres">
      <dgm:prSet presAssocID="{0BB47928-84C3-4993-8EB8-5CFF84E47736}" presName="ParentBackground5" presStyleCnt="0"/>
      <dgm:spPr/>
    </dgm:pt>
    <dgm:pt modelId="{9AA09D90-D4D4-4D8B-9749-6005067ADEBE}" type="pres">
      <dgm:prSet presAssocID="{0BB47928-84C3-4993-8EB8-5CFF84E47736}" presName="ParentBackground" presStyleLbl="fgAcc1" presStyleIdx="0" presStyleCnt="5"/>
      <dgm:spPr/>
    </dgm:pt>
    <dgm:pt modelId="{5A0CF193-7C99-46F7-A428-8C02E640418B}" type="pres">
      <dgm:prSet presAssocID="{0BB47928-84C3-4993-8EB8-5CFF84E47736}" presName="Parent5" presStyleLbl="revTx" presStyleIdx="0" presStyleCnt="0">
        <dgm:presLayoutVars>
          <dgm:chMax val="1"/>
          <dgm:chPref val="1"/>
          <dgm:bulletEnabled val="1"/>
        </dgm:presLayoutVars>
      </dgm:prSet>
      <dgm:spPr/>
    </dgm:pt>
    <dgm:pt modelId="{09674D97-B209-4876-B970-8FBB82B6FD8E}" type="pres">
      <dgm:prSet presAssocID="{547A5374-DD63-404F-BAEC-949A36B7FB27}" presName="Accent4" presStyleCnt="0"/>
      <dgm:spPr/>
    </dgm:pt>
    <dgm:pt modelId="{44355969-2CA6-44BB-8662-62F4BE9875DB}" type="pres">
      <dgm:prSet presAssocID="{547A5374-DD63-404F-BAEC-949A36B7FB27}" presName="Accent" presStyleLbl="node1" presStyleIdx="1" presStyleCnt="5"/>
      <dgm:spPr/>
    </dgm:pt>
    <dgm:pt modelId="{653DA0C3-F58D-46C4-B002-B7184E19568A}" type="pres">
      <dgm:prSet presAssocID="{547A5374-DD63-404F-BAEC-949A36B7FB27}" presName="ParentBackground4" presStyleCnt="0"/>
      <dgm:spPr/>
    </dgm:pt>
    <dgm:pt modelId="{5C4E79CA-721B-4004-BAA8-974ED77DC096}" type="pres">
      <dgm:prSet presAssocID="{547A5374-DD63-404F-BAEC-949A36B7FB27}" presName="ParentBackground" presStyleLbl="fgAcc1" presStyleIdx="1" presStyleCnt="5"/>
      <dgm:spPr/>
    </dgm:pt>
    <dgm:pt modelId="{67893D19-3828-48C5-88CC-96C5C025C0D7}" type="pres">
      <dgm:prSet presAssocID="{547A5374-DD63-404F-BAEC-949A36B7FB27}" presName="Parent4" presStyleLbl="revTx" presStyleIdx="0" presStyleCnt="0">
        <dgm:presLayoutVars>
          <dgm:chMax val="1"/>
          <dgm:chPref val="1"/>
          <dgm:bulletEnabled val="1"/>
        </dgm:presLayoutVars>
      </dgm:prSet>
      <dgm:spPr/>
    </dgm:pt>
    <dgm:pt modelId="{9637AA09-E300-440D-A706-4BD4E18259D7}" type="pres">
      <dgm:prSet presAssocID="{BAAA9D0E-CC69-4021-B2D6-96C593B9B7B3}" presName="Accent3" presStyleCnt="0"/>
      <dgm:spPr/>
    </dgm:pt>
    <dgm:pt modelId="{27F436FA-6E27-4F8A-87CE-165630916E8F}" type="pres">
      <dgm:prSet presAssocID="{BAAA9D0E-CC69-4021-B2D6-96C593B9B7B3}" presName="Accent" presStyleLbl="node1" presStyleIdx="2" presStyleCnt="5"/>
      <dgm:spPr/>
    </dgm:pt>
    <dgm:pt modelId="{F64530D3-B085-44D3-862B-664CF4CBC26C}" type="pres">
      <dgm:prSet presAssocID="{BAAA9D0E-CC69-4021-B2D6-96C593B9B7B3}" presName="ParentBackground3" presStyleCnt="0"/>
      <dgm:spPr/>
    </dgm:pt>
    <dgm:pt modelId="{FBD4DA18-E5F7-44C4-A8E0-5F67BAB90AC5}" type="pres">
      <dgm:prSet presAssocID="{BAAA9D0E-CC69-4021-B2D6-96C593B9B7B3}" presName="ParentBackground" presStyleLbl="fgAcc1" presStyleIdx="2" presStyleCnt="5"/>
      <dgm:spPr/>
    </dgm:pt>
    <dgm:pt modelId="{6B905321-A8FC-4CAA-A3CC-100B64F9A4DB}" type="pres">
      <dgm:prSet presAssocID="{BAAA9D0E-CC69-4021-B2D6-96C593B9B7B3}" presName="Parent3" presStyleLbl="revTx" presStyleIdx="0" presStyleCnt="0">
        <dgm:presLayoutVars>
          <dgm:chMax val="1"/>
          <dgm:chPref val="1"/>
          <dgm:bulletEnabled val="1"/>
        </dgm:presLayoutVars>
      </dgm:prSet>
      <dgm:spPr/>
    </dgm:pt>
    <dgm:pt modelId="{188B6D71-D939-45D9-8418-06B41EE0A1C0}" type="pres">
      <dgm:prSet presAssocID="{58F3939A-F133-435B-B75F-EE5BF1728C3B}" presName="Accent2" presStyleCnt="0"/>
      <dgm:spPr/>
    </dgm:pt>
    <dgm:pt modelId="{57B972C1-C77B-42BF-8173-A5E3049521ED}" type="pres">
      <dgm:prSet presAssocID="{58F3939A-F133-435B-B75F-EE5BF1728C3B}" presName="Accent" presStyleLbl="node1" presStyleIdx="3" presStyleCnt="5"/>
      <dgm:spPr/>
    </dgm:pt>
    <dgm:pt modelId="{7566437D-8D71-4A4C-9571-B399E42CED48}" type="pres">
      <dgm:prSet presAssocID="{58F3939A-F133-435B-B75F-EE5BF1728C3B}" presName="ParentBackground2" presStyleCnt="0"/>
      <dgm:spPr/>
    </dgm:pt>
    <dgm:pt modelId="{BFE1028B-536A-454C-B83C-278757FB6217}" type="pres">
      <dgm:prSet presAssocID="{58F3939A-F133-435B-B75F-EE5BF1728C3B}" presName="ParentBackground" presStyleLbl="fgAcc1" presStyleIdx="3" presStyleCnt="5"/>
      <dgm:spPr/>
    </dgm:pt>
    <dgm:pt modelId="{EE79B482-EC42-4178-9E46-3FE7713B9E79}" type="pres">
      <dgm:prSet presAssocID="{58F3939A-F133-435B-B75F-EE5BF1728C3B}" presName="Parent2" presStyleLbl="revTx" presStyleIdx="0" presStyleCnt="0">
        <dgm:presLayoutVars>
          <dgm:chMax val="1"/>
          <dgm:chPref val="1"/>
          <dgm:bulletEnabled val="1"/>
        </dgm:presLayoutVars>
      </dgm:prSet>
      <dgm:spPr/>
    </dgm:pt>
    <dgm:pt modelId="{A40D5D40-521F-4F52-AEE4-8B98ED0BC508}" type="pres">
      <dgm:prSet presAssocID="{23C4C7EE-5F58-4ABA-A1D7-374983F5AB69}" presName="Accent1" presStyleCnt="0"/>
      <dgm:spPr/>
    </dgm:pt>
    <dgm:pt modelId="{6724314B-DB2E-4006-86C4-DB35837156EA}" type="pres">
      <dgm:prSet presAssocID="{23C4C7EE-5F58-4ABA-A1D7-374983F5AB69}" presName="Accent" presStyleLbl="node1" presStyleIdx="4" presStyleCnt="5"/>
      <dgm:spPr/>
    </dgm:pt>
    <dgm:pt modelId="{F9B4B9CA-3B9E-4C02-B271-91DAF7526DE7}" type="pres">
      <dgm:prSet presAssocID="{23C4C7EE-5F58-4ABA-A1D7-374983F5AB69}" presName="ParentBackground1" presStyleCnt="0"/>
      <dgm:spPr/>
    </dgm:pt>
    <dgm:pt modelId="{30308A85-505D-4C91-960F-232776770FFB}" type="pres">
      <dgm:prSet presAssocID="{23C4C7EE-5F58-4ABA-A1D7-374983F5AB69}" presName="ParentBackground" presStyleLbl="fgAcc1" presStyleIdx="4" presStyleCnt="5"/>
      <dgm:spPr/>
    </dgm:pt>
    <dgm:pt modelId="{A923BC63-D035-4F0B-A35B-F878EAFD09EF}" type="pres">
      <dgm:prSet presAssocID="{23C4C7EE-5F58-4ABA-A1D7-374983F5AB69}" presName="Parent1" presStyleLbl="revTx" presStyleIdx="0" presStyleCnt="0">
        <dgm:presLayoutVars>
          <dgm:chMax val="1"/>
          <dgm:chPref val="1"/>
          <dgm:bulletEnabled val="1"/>
        </dgm:presLayoutVars>
      </dgm:prSet>
      <dgm:spPr/>
    </dgm:pt>
  </dgm:ptLst>
  <dgm:cxnLst>
    <dgm:cxn modelId="{71D52107-4B8A-4D35-8290-7F83596DA05E}" srcId="{844CC94D-CA71-4448-914A-2C7864FC7688}" destId="{547A5374-DD63-404F-BAEC-949A36B7FB27}" srcOrd="3" destOrd="0" parTransId="{8AC45ECB-5841-4BEF-B296-05AC27F6D791}" sibTransId="{4C179E6F-11F5-42E5-BE74-C2D9D26C3534}"/>
    <dgm:cxn modelId="{EB432B08-CEC1-43E7-8B35-2F41C3B15C3B}" type="presOf" srcId="{58F3939A-F133-435B-B75F-EE5BF1728C3B}" destId="{EE79B482-EC42-4178-9E46-3FE7713B9E79}" srcOrd="1" destOrd="0" presId="urn:microsoft.com/office/officeart/2011/layout/CircleProcess"/>
    <dgm:cxn modelId="{91C35312-05BE-4177-98E6-AC9B4176CD31}" type="presOf" srcId="{23C4C7EE-5F58-4ABA-A1D7-374983F5AB69}" destId="{30308A85-505D-4C91-960F-232776770FFB}" srcOrd="0" destOrd="0" presId="urn:microsoft.com/office/officeart/2011/layout/CircleProcess"/>
    <dgm:cxn modelId="{B9471023-7777-4633-BCE5-222DF1AF0170}" type="presOf" srcId="{23C4C7EE-5F58-4ABA-A1D7-374983F5AB69}" destId="{A923BC63-D035-4F0B-A35B-F878EAFD09EF}" srcOrd="1" destOrd="0" presId="urn:microsoft.com/office/officeart/2011/layout/CircleProcess"/>
    <dgm:cxn modelId="{DE92E034-DF71-4283-988B-866B42D3998A}" srcId="{844CC94D-CA71-4448-914A-2C7864FC7688}" destId="{58F3939A-F133-435B-B75F-EE5BF1728C3B}" srcOrd="1" destOrd="0" parTransId="{EDB6D9F7-D8E3-4D4B-B2D6-2E2FF1894532}" sibTransId="{333C2E4A-DCEF-4753-B29B-BA0AA54612F4}"/>
    <dgm:cxn modelId="{4F0D2A36-F9E1-40D0-B75C-D57B64DBFE22}" type="presOf" srcId="{844CC94D-CA71-4448-914A-2C7864FC7688}" destId="{2819D5A8-F376-4442-95B4-79246168E74E}" srcOrd="0" destOrd="0" presId="urn:microsoft.com/office/officeart/2011/layout/CircleProcess"/>
    <dgm:cxn modelId="{A3DA8C66-D237-472D-B7EF-EB4EEF219E80}" type="presOf" srcId="{547A5374-DD63-404F-BAEC-949A36B7FB27}" destId="{67893D19-3828-48C5-88CC-96C5C025C0D7}" srcOrd="1" destOrd="0" presId="urn:microsoft.com/office/officeart/2011/layout/CircleProcess"/>
    <dgm:cxn modelId="{FC7BA170-3D89-4D30-8B74-09D0C50AB3AC}" type="presOf" srcId="{547A5374-DD63-404F-BAEC-949A36B7FB27}" destId="{5C4E79CA-721B-4004-BAA8-974ED77DC096}" srcOrd="0" destOrd="0" presId="urn:microsoft.com/office/officeart/2011/layout/CircleProcess"/>
    <dgm:cxn modelId="{A0BB7653-53C5-42F3-A691-28E14D134813}" type="presOf" srcId="{58F3939A-F133-435B-B75F-EE5BF1728C3B}" destId="{BFE1028B-536A-454C-B83C-278757FB6217}" srcOrd="0" destOrd="0" presId="urn:microsoft.com/office/officeart/2011/layout/CircleProcess"/>
    <dgm:cxn modelId="{C18E8D55-77D5-4660-A432-F04E95E6AB58}" type="presOf" srcId="{0BB47928-84C3-4993-8EB8-5CFF84E47736}" destId="{9AA09D90-D4D4-4D8B-9749-6005067ADEBE}" srcOrd="0" destOrd="0" presId="urn:microsoft.com/office/officeart/2011/layout/CircleProcess"/>
    <dgm:cxn modelId="{B0B58A77-4252-4488-944C-52DA39A6A422}" type="presOf" srcId="{BAAA9D0E-CC69-4021-B2D6-96C593B9B7B3}" destId="{6B905321-A8FC-4CAA-A3CC-100B64F9A4DB}" srcOrd="1" destOrd="0" presId="urn:microsoft.com/office/officeart/2011/layout/CircleProcess"/>
    <dgm:cxn modelId="{AA4A7C83-1CD7-41B9-9143-0323FFF29966}" type="presOf" srcId="{BAAA9D0E-CC69-4021-B2D6-96C593B9B7B3}" destId="{FBD4DA18-E5F7-44C4-A8E0-5F67BAB90AC5}" srcOrd="0" destOrd="0" presId="urn:microsoft.com/office/officeart/2011/layout/CircleProcess"/>
    <dgm:cxn modelId="{F730BEC0-FE6C-40B6-9F0A-B2007699DB27}" srcId="{844CC94D-CA71-4448-914A-2C7864FC7688}" destId="{23C4C7EE-5F58-4ABA-A1D7-374983F5AB69}" srcOrd="0" destOrd="0" parTransId="{4A7CCC9B-E454-46D1-B535-C372DFA9431B}" sibTransId="{6D9ABA15-E616-4AD7-B273-2666F6F6CE90}"/>
    <dgm:cxn modelId="{870BA1CC-E280-4618-B354-B7464B9E38E2}" srcId="{844CC94D-CA71-4448-914A-2C7864FC7688}" destId="{BAAA9D0E-CC69-4021-B2D6-96C593B9B7B3}" srcOrd="2" destOrd="0" parTransId="{9704246B-7372-465C-9B49-BF0EA4F2F1A1}" sibTransId="{07447ABE-8E7A-4B2C-8341-12F1E8C4A5F4}"/>
    <dgm:cxn modelId="{54D0C2DE-4100-4918-ACDF-CC44BB77CE92}" srcId="{844CC94D-CA71-4448-914A-2C7864FC7688}" destId="{0BB47928-84C3-4993-8EB8-5CFF84E47736}" srcOrd="4" destOrd="0" parTransId="{D507341A-7732-4097-BD7C-72741FD8200A}" sibTransId="{E4E18144-3A78-499F-9F8F-3B47BBF87452}"/>
    <dgm:cxn modelId="{368FDDF5-18DD-47FC-B23B-36EB9353C7CE}" type="presOf" srcId="{0BB47928-84C3-4993-8EB8-5CFF84E47736}" destId="{5A0CF193-7C99-46F7-A428-8C02E640418B}" srcOrd="1" destOrd="0" presId="urn:microsoft.com/office/officeart/2011/layout/CircleProcess"/>
    <dgm:cxn modelId="{2C5233C8-A710-4253-A2C0-8882B14A15B6}" type="presParOf" srcId="{2819D5A8-F376-4442-95B4-79246168E74E}" destId="{95AB6445-6D56-46D4-BEF4-99514B5D0F0B}" srcOrd="0" destOrd="0" presId="urn:microsoft.com/office/officeart/2011/layout/CircleProcess"/>
    <dgm:cxn modelId="{01C57209-5083-474B-9CC4-B56E455A4038}" type="presParOf" srcId="{95AB6445-6D56-46D4-BEF4-99514B5D0F0B}" destId="{FB067D73-2A9E-47EF-A173-F329D48DFCDF}" srcOrd="0" destOrd="0" presId="urn:microsoft.com/office/officeart/2011/layout/CircleProcess"/>
    <dgm:cxn modelId="{DF0EF155-B48E-4B69-B456-F98AB353375F}" type="presParOf" srcId="{2819D5A8-F376-4442-95B4-79246168E74E}" destId="{41064B34-3234-4EBE-BF29-81F95D74668E}" srcOrd="1" destOrd="0" presId="urn:microsoft.com/office/officeart/2011/layout/CircleProcess"/>
    <dgm:cxn modelId="{A3D6E762-87B6-4093-97D8-E89C7987DB12}" type="presParOf" srcId="{41064B34-3234-4EBE-BF29-81F95D74668E}" destId="{9AA09D90-D4D4-4D8B-9749-6005067ADEBE}" srcOrd="0" destOrd="0" presId="urn:microsoft.com/office/officeart/2011/layout/CircleProcess"/>
    <dgm:cxn modelId="{764C22FE-0F81-44E0-BC02-79ADAAB12B05}" type="presParOf" srcId="{2819D5A8-F376-4442-95B4-79246168E74E}" destId="{5A0CF193-7C99-46F7-A428-8C02E640418B}" srcOrd="2" destOrd="0" presId="urn:microsoft.com/office/officeart/2011/layout/CircleProcess"/>
    <dgm:cxn modelId="{764E4960-4A89-4AF4-91DF-1F6FF5367C07}" type="presParOf" srcId="{2819D5A8-F376-4442-95B4-79246168E74E}" destId="{09674D97-B209-4876-B970-8FBB82B6FD8E}" srcOrd="3" destOrd="0" presId="urn:microsoft.com/office/officeart/2011/layout/CircleProcess"/>
    <dgm:cxn modelId="{8386FFE1-88E0-4A04-B2FF-B63FE202DFAF}" type="presParOf" srcId="{09674D97-B209-4876-B970-8FBB82B6FD8E}" destId="{44355969-2CA6-44BB-8662-62F4BE9875DB}" srcOrd="0" destOrd="0" presId="urn:microsoft.com/office/officeart/2011/layout/CircleProcess"/>
    <dgm:cxn modelId="{D970AA09-7F71-43E5-9A5D-8778546B2B3A}" type="presParOf" srcId="{2819D5A8-F376-4442-95B4-79246168E74E}" destId="{653DA0C3-F58D-46C4-B002-B7184E19568A}" srcOrd="4" destOrd="0" presId="urn:microsoft.com/office/officeart/2011/layout/CircleProcess"/>
    <dgm:cxn modelId="{5C61381D-84D3-422A-90A8-1731A7FB758E}" type="presParOf" srcId="{653DA0C3-F58D-46C4-B002-B7184E19568A}" destId="{5C4E79CA-721B-4004-BAA8-974ED77DC096}" srcOrd="0" destOrd="0" presId="urn:microsoft.com/office/officeart/2011/layout/CircleProcess"/>
    <dgm:cxn modelId="{4D87D8F3-0160-43EC-BF08-00091586A1AB}" type="presParOf" srcId="{2819D5A8-F376-4442-95B4-79246168E74E}" destId="{67893D19-3828-48C5-88CC-96C5C025C0D7}" srcOrd="5" destOrd="0" presId="urn:microsoft.com/office/officeart/2011/layout/CircleProcess"/>
    <dgm:cxn modelId="{30AE5A82-28D8-400D-8199-60E0FCA4F81D}" type="presParOf" srcId="{2819D5A8-F376-4442-95B4-79246168E74E}" destId="{9637AA09-E300-440D-A706-4BD4E18259D7}" srcOrd="6" destOrd="0" presId="urn:microsoft.com/office/officeart/2011/layout/CircleProcess"/>
    <dgm:cxn modelId="{977E5E30-792D-44B6-BDDC-319333673D9B}" type="presParOf" srcId="{9637AA09-E300-440D-A706-4BD4E18259D7}" destId="{27F436FA-6E27-4F8A-87CE-165630916E8F}" srcOrd="0" destOrd="0" presId="urn:microsoft.com/office/officeart/2011/layout/CircleProcess"/>
    <dgm:cxn modelId="{52BA37C1-F4E6-4609-9D19-719C5A874445}" type="presParOf" srcId="{2819D5A8-F376-4442-95B4-79246168E74E}" destId="{F64530D3-B085-44D3-862B-664CF4CBC26C}" srcOrd="7" destOrd="0" presId="urn:microsoft.com/office/officeart/2011/layout/CircleProcess"/>
    <dgm:cxn modelId="{98C67C16-806F-4E95-8D0B-36BF8976F5D9}" type="presParOf" srcId="{F64530D3-B085-44D3-862B-664CF4CBC26C}" destId="{FBD4DA18-E5F7-44C4-A8E0-5F67BAB90AC5}" srcOrd="0" destOrd="0" presId="urn:microsoft.com/office/officeart/2011/layout/CircleProcess"/>
    <dgm:cxn modelId="{7E136570-DFA7-4207-AB85-811D47925FF5}" type="presParOf" srcId="{2819D5A8-F376-4442-95B4-79246168E74E}" destId="{6B905321-A8FC-4CAA-A3CC-100B64F9A4DB}" srcOrd="8" destOrd="0" presId="urn:microsoft.com/office/officeart/2011/layout/CircleProcess"/>
    <dgm:cxn modelId="{6EB4B1AC-4215-4D81-8D5A-6DB92455AA8E}" type="presParOf" srcId="{2819D5A8-F376-4442-95B4-79246168E74E}" destId="{188B6D71-D939-45D9-8418-06B41EE0A1C0}" srcOrd="9" destOrd="0" presId="urn:microsoft.com/office/officeart/2011/layout/CircleProcess"/>
    <dgm:cxn modelId="{2DEE305F-A6AA-454F-BD7F-9EE616B3A03E}" type="presParOf" srcId="{188B6D71-D939-45D9-8418-06B41EE0A1C0}" destId="{57B972C1-C77B-42BF-8173-A5E3049521ED}" srcOrd="0" destOrd="0" presId="urn:microsoft.com/office/officeart/2011/layout/CircleProcess"/>
    <dgm:cxn modelId="{6EF3CEFE-1D15-40C0-A70F-A754D4BDEBEB}" type="presParOf" srcId="{2819D5A8-F376-4442-95B4-79246168E74E}" destId="{7566437D-8D71-4A4C-9571-B399E42CED48}" srcOrd="10" destOrd="0" presId="urn:microsoft.com/office/officeart/2011/layout/CircleProcess"/>
    <dgm:cxn modelId="{6612217F-C08A-4427-807F-5706027FA5EC}" type="presParOf" srcId="{7566437D-8D71-4A4C-9571-B399E42CED48}" destId="{BFE1028B-536A-454C-B83C-278757FB6217}" srcOrd="0" destOrd="0" presId="urn:microsoft.com/office/officeart/2011/layout/CircleProcess"/>
    <dgm:cxn modelId="{839D3FFB-4F0E-461D-9D8D-A8C899AB5BE0}" type="presParOf" srcId="{2819D5A8-F376-4442-95B4-79246168E74E}" destId="{EE79B482-EC42-4178-9E46-3FE7713B9E79}" srcOrd="11" destOrd="0" presId="urn:microsoft.com/office/officeart/2011/layout/CircleProcess"/>
    <dgm:cxn modelId="{2EE27ECA-9E78-454D-ADAF-7F1F41C2A445}" type="presParOf" srcId="{2819D5A8-F376-4442-95B4-79246168E74E}" destId="{A40D5D40-521F-4F52-AEE4-8B98ED0BC508}" srcOrd="12" destOrd="0" presId="urn:microsoft.com/office/officeart/2011/layout/CircleProcess"/>
    <dgm:cxn modelId="{350CD50E-0798-48EE-8522-C7673A805779}" type="presParOf" srcId="{A40D5D40-521F-4F52-AEE4-8B98ED0BC508}" destId="{6724314B-DB2E-4006-86C4-DB35837156EA}" srcOrd="0" destOrd="0" presId="urn:microsoft.com/office/officeart/2011/layout/CircleProcess"/>
    <dgm:cxn modelId="{1E478F4B-C275-4FA8-80F4-012E7E48F1F4}" type="presParOf" srcId="{2819D5A8-F376-4442-95B4-79246168E74E}" destId="{F9B4B9CA-3B9E-4C02-B271-91DAF7526DE7}" srcOrd="13" destOrd="0" presId="urn:microsoft.com/office/officeart/2011/layout/CircleProcess"/>
    <dgm:cxn modelId="{AA09F810-1B93-462D-9F0A-18EC039AB2BA}" type="presParOf" srcId="{F9B4B9CA-3B9E-4C02-B271-91DAF7526DE7}" destId="{30308A85-505D-4C91-960F-232776770FFB}" srcOrd="0" destOrd="0" presId="urn:microsoft.com/office/officeart/2011/layout/CircleProcess"/>
    <dgm:cxn modelId="{45DA18D5-CE20-404B-BC0D-D19B5FD21F7C}" type="presParOf" srcId="{2819D5A8-F376-4442-95B4-79246168E74E}" destId="{A923BC63-D035-4F0B-A35B-F878EAFD09EF}"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C3B2C-93D9-40E0-92CE-E8CD71090437}">
      <dsp:nvSpPr>
        <dsp:cNvPr id="0" name=""/>
        <dsp:cNvSpPr/>
      </dsp:nvSpPr>
      <dsp:spPr>
        <a:xfrm>
          <a:off x="5356" y="755191"/>
          <a:ext cx="3118329" cy="1247331"/>
        </a:xfrm>
        <a:prstGeom prst="chevron">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Harvard Implicit Bias Experience</a:t>
          </a:r>
        </a:p>
      </dsp:txBody>
      <dsp:txXfrm>
        <a:off x="629022" y="755191"/>
        <a:ext cx="1870998" cy="1247331"/>
      </dsp:txXfrm>
    </dsp:sp>
    <dsp:sp modelId="{A3271EF1-D027-47D6-8C61-83876077A6D0}">
      <dsp:nvSpPr>
        <dsp:cNvPr id="0" name=""/>
        <dsp:cNvSpPr/>
      </dsp:nvSpPr>
      <dsp:spPr>
        <a:xfrm>
          <a:off x="2811853" y="755191"/>
          <a:ext cx="3118329" cy="1247331"/>
        </a:xfrm>
        <a:prstGeom prst="chevron">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Diversity Action Council + Set Targets</a:t>
          </a:r>
        </a:p>
      </dsp:txBody>
      <dsp:txXfrm>
        <a:off x="3435519" y="755191"/>
        <a:ext cx="1870998" cy="1247331"/>
      </dsp:txXfrm>
    </dsp:sp>
    <dsp:sp modelId="{53228473-B57B-42A5-A6ED-F90B4E1B2A0F}">
      <dsp:nvSpPr>
        <dsp:cNvPr id="0" name=""/>
        <dsp:cNvSpPr/>
      </dsp:nvSpPr>
      <dsp:spPr>
        <a:xfrm>
          <a:off x="5575526" y="755191"/>
          <a:ext cx="3118329" cy="1247331"/>
        </a:xfrm>
        <a:prstGeom prst="chevron">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Activate + Communicate</a:t>
          </a:r>
        </a:p>
      </dsp:txBody>
      <dsp:txXfrm>
        <a:off x="6199192" y="755191"/>
        <a:ext cx="1870998" cy="1247331"/>
      </dsp:txXfrm>
    </dsp:sp>
    <dsp:sp modelId="{7426B91A-2087-4789-B52A-49838A8F6020}">
      <dsp:nvSpPr>
        <dsp:cNvPr id="0" name=""/>
        <dsp:cNvSpPr/>
      </dsp:nvSpPr>
      <dsp:spPr>
        <a:xfrm>
          <a:off x="8424847" y="755191"/>
          <a:ext cx="3118329" cy="1247331"/>
        </a:xfrm>
        <a:prstGeom prst="chevron">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a:t>Measure + Adjust</a:t>
          </a:r>
          <a:endParaRPr lang="en-US" sz="2300" kern="1200" dirty="0"/>
        </a:p>
      </dsp:txBody>
      <dsp:txXfrm>
        <a:off x="9048513" y="755191"/>
        <a:ext cx="1870998" cy="12473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C3B2C-93D9-40E0-92CE-E8CD71090437}">
      <dsp:nvSpPr>
        <dsp:cNvPr id="0" name=""/>
        <dsp:cNvSpPr/>
      </dsp:nvSpPr>
      <dsp:spPr>
        <a:xfrm>
          <a:off x="5356" y="755191"/>
          <a:ext cx="3118329" cy="1247331"/>
        </a:xfrm>
        <a:prstGeom prst="chevron">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Harvard Implicit Bias Experience</a:t>
          </a:r>
        </a:p>
      </dsp:txBody>
      <dsp:txXfrm>
        <a:off x="629022" y="755191"/>
        <a:ext cx="1870998" cy="1247331"/>
      </dsp:txXfrm>
    </dsp:sp>
    <dsp:sp modelId="{A3271EF1-D027-47D6-8C61-83876077A6D0}">
      <dsp:nvSpPr>
        <dsp:cNvPr id="0" name=""/>
        <dsp:cNvSpPr/>
      </dsp:nvSpPr>
      <dsp:spPr>
        <a:xfrm>
          <a:off x="2811853" y="755191"/>
          <a:ext cx="3118329" cy="124733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Diversity Action Council + Set Targets</a:t>
          </a:r>
        </a:p>
      </dsp:txBody>
      <dsp:txXfrm>
        <a:off x="3435519" y="755191"/>
        <a:ext cx="1870998" cy="1247331"/>
      </dsp:txXfrm>
    </dsp:sp>
    <dsp:sp modelId="{53228473-B57B-42A5-A6ED-F90B4E1B2A0F}">
      <dsp:nvSpPr>
        <dsp:cNvPr id="0" name=""/>
        <dsp:cNvSpPr/>
      </dsp:nvSpPr>
      <dsp:spPr>
        <a:xfrm>
          <a:off x="5575526" y="755191"/>
          <a:ext cx="3118329" cy="124733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Activate + Communicate</a:t>
          </a:r>
        </a:p>
      </dsp:txBody>
      <dsp:txXfrm>
        <a:off x="6199192" y="755191"/>
        <a:ext cx="1870998" cy="1247331"/>
      </dsp:txXfrm>
    </dsp:sp>
    <dsp:sp modelId="{7426B91A-2087-4789-B52A-49838A8F6020}">
      <dsp:nvSpPr>
        <dsp:cNvPr id="0" name=""/>
        <dsp:cNvSpPr/>
      </dsp:nvSpPr>
      <dsp:spPr>
        <a:xfrm>
          <a:off x="8424847" y="755191"/>
          <a:ext cx="3118329" cy="124733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a:t>Measure + Adjust</a:t>
          </a:r>
          <a:endParaRPr lang="en-US" sz="2300" kern="1200" dirty="0"/>
        </a:p>
      </dsp:txBody>
      <dsp:txXfrm>
        <a:off x="9048513" y="755191"/>
        <a:ext cx="1870998" cy="12473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55969-2CA6-44BB-8662-62F4BE9875DB}">
      <dsp:nvSpPr>
        <dsp:cNvPr id="0" name=""/>
        <dsp:cNvSpPr/>
      </dsp:nvSpPr>
      <dsp:spPr>
        <a:xfrm>
          <a:off x="8050334" y="965600"/>
          <a:ext cx="2420438" cy="24205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4E79CA-721B-4004-BAA8-974ED77DC096}">
      <dsp:nvSpPr>
        <dsp:cNvPr id="0" name=""/>
        <dsp:cNvSpPr/>
      </dsp:nvSpPr>
      <dsp:spPr>
        <a:xfrm>
          <a:off x="8131292" y="1046299"/>
          <a:ext cx="2259560" cy="225916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Launch</a:t>
          </a:r>
        </a:p>
        <a:p>
          <a:pPr marL="0" lvl="0" indent="0" algn="ctr" defTabSz="711200">
            <a:lnSpc>
              <a:spcPct val="90000"/>
            </a:lnSpc>
            <a:spcBef>
              <a:spcPct val="0"/>
            </a:spcBef>
            <a:spcAft>
              <a:spcPct val="35000"/>
            </a:spcAft>
            <a:buNone/>
          </a:pPr>
          <a:r>
            <a:rPr lang="en-US" sz="1600" kern="1200" dirty="0"/>
            <a:t>Request Data</a:t>
          </a:r>
        </a:p>
      </dsp:txBody>
      <dsp:txXfrm>
        <a:off x="8454086" y="1369097"/>
        <a:ext cx="1613971" cy="1613566"/>
      </dsp:txXfrm>
    </dsp:sp>
    <dsp:sp modelId="{27F436FA-6E27-4F8A-87CE-165630916E8F}">
      <dsp:nvSpPr>
        <dsp:cNvPr id="0" name=""/>
        <dsp:cNvSpPr/>
      </dsp:nvSpPr>
      <dsp:spPr>
        <a:xfrm rot="2700000">
          <a:off x="5538538" y="965429"/>
          <a:ext cx="2420478" cy="242047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D4DA18-E5F7-44C4-A8E0-5F67BAB90AC5}">
      <dsp:nvSpPr>
        <dsp:cNvPr id="0" name=""/>
        <dsp:cNvSpPr/>
      </dsp:nvSpPr>
      <dsp:spPr>
        <a:xfrm>
          <a:off x="5629895" y="1046299"/>
          <a:ext cx="2259560" cy="225916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Promote for 2-4 weeks</a:t>
          </a:r>
        </a:p>
      </dsp:txBody>
      <dsp:txXfrm>
        <a:off x="5952690" y="1369097"/>
        <a:ext cx="1613971" cy="1613566"/>
      </dsp:txXfrm>
    </dsp:sp>
    <dsp:sp modelId="{57B972C1-C77B-42BF-8173-A5E3049521ED}">
      <dsp:nvSpPr>
        <dsp:cNvPr id="0" name=""/>
        <dsp:cNvSpPr/>
      </dsp:nvSpPr>
      <dsp:spPr>
        <a:xfrm rot="2700000">
          <a:off x="3047521" y="965429"/>
          <a:ext cx="2420478" cy="242047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1028B-536A-454C-B83C-278757FB6217}">
      <dsp:nvSpPr>
        <dsp:cNvPr id="0" name=""/>
        <dsp:cNvSpPr/>
      </dsp:nvSpPr>
      <dsp:spPr>
        <a:xfrm>
          <a:off x="3128499" y="1046299"/>
          <a:ext cx="2259560" cy="225916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Determine timeline and how to deliver (individual, watch parties or meetings, “Live” workshop…)</a:t>
          </a:r>
        </a:p>
      </dsp:txBody>
      <dsp:txXfrm>
        <a:off x="3451293" y="1369097"/>
        <a:ext cx="1613971" cy="1613566"/>
      </dsp:txXfrm>
    </dsp:sp>
    <dsp:sp modelId="{6724314B-DB2E-4006-86C4-DB35837156EA}">
      <dsp:nvSpPr>
        <dsp:cNvPr id="0" name=""/>
        <dsp:cNvSpPr/>
      </dsp:nvSpPr>
      <dsp:spPr>
        <a:xfrm rot="2700000">
          <a:off x="546124" y="965429"/>
          <a:ext cx="2420478" cy="242047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308A85-505D-4C91-960F-232776770FFB}">
      <dsp:nvSpPr>
        <dsp:cNvPr id="0" name=""/>
        <dsp:cNvSpPr/>
      </dsp:nvSpPr>
      <dsp:spPr>
        <a:xfrm>
          <a:off x="627102" y="1046299"/>
          <a:ext cx="2259560" cy="225916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Review tools and documents on PFA DEII Phase 1 Web pages</a:t>
          </a:r>
        </a:p>
      </dsp:txBody>
      <dsp:txXfrm>
        <a:off x="949896" y="1369097"/>
        <a:ext cx="1613971" cy="16135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C3B2C-93D9-40E0-92CE-E8CD71090437}">
      <dsp:nvSpPr>
        <dsp:cNvPr id="0" name=""/>
        <dsp:cNvSpPr/>
      </dsp:nvSpPr>
      <dsp:spPr>
        <a:xfrm>
          <a:off x="5356" y="755191"/>
          <a:ext cx="3118329" cy="124733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Harvard Implicit Bias Experience</a:t>
          </a:r>
        </a:p>
      </dsp:txBody>
      <dsp:txXfrm>
        <a:off x="629022" y="755191"/>
        <a:ext cx="1870998" cy="1247331"/>
      </dsp:txXfrm>
    </dsp:sp>
    <dsp:sp modelId="{A3271EF1-D027-47D6-8C61-83876077A6D0}">
      <dsp:nvSpPr>
        <dsp:cNvPr id="0" name=""/>
        <dsp:cNvSpPr/>
      </dsp:nvSpPr>
      <dsp:spPr>
        <a:xfrm>
          <a:off x="2811853" y="755191"/>
          <a:ext cx="3118329" cy="1247331"/>
        </a:xfrm>
        <a:prstGeom prst="chevron">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Diversity Action Council + Set Targets</a:t>
          </a:r>
        </a:p>
      </dsp:txBody>
      <dsp:txXfrm>
        <a:off x="3435519" y="755191"/>
        <a:ext cx="1870998" cy="1247331"/>
      </dsp:txXfrm>
    </dsp:sp>
    <dsp:sp modelId="{53228473-B57B-42A5-A6ED-F90B4E1B2A0F}">
      <dsp:nvSpPr>
        <dsp:cNvPr id="0" name=""/>
        <dsp:cNvSpPr/>
      </dsp:nvSpPr>
      <dsp:spPr>
        <a:xfrm>
          <a:off x="5575526" y="755191"/>
          <a:ext cx="3118329" cy="124733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Activate + Communicate</a:t>
          </a:r>
        </a:p>
      </dsp:txBody>
      <dsp:txXfrm>
        <a:off x="6199192" y="755191"/>
        <a:ext cx="1870998" cy="1247331"/>
      </dsp:txXfrm>
    </dsp:sp>
    <dsp:sp modelId="{7426B91A-2087-4789-B52A-49838A8F6020}">
      <dsp:nvSpPr>
        <dsp:cNvPr id="0" name=""/>
        <dsp:cNvSpPr/>
      </dsp:nvSpPr>
      <dsp:spPr>
        <a:xfrm>
          <a:off x="8424847" y="755191"/>
          <a:ext cx="3118329" cy="124733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a:t>Measure + Adjust</a:t>
          </a:r>
          <a:endParaRPr lang="en-US" sz="2300" kern="1200" dirty="0"/>
        </a:p>
      </dsp:txBody>
      <dsp:txXfrm>
        <a:off x="9048513" y="755191"/>
        <a:ext cx="1870998" cy="12473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D691B-123B-4533-873A-7AD2A87CC078}">
      <dsp:nvSpPr>
        <dsp:cNvPr id="0" name=""/>
        <dsp:cNvSpPr/>
      </dsp:nvSpPr>
      <dsp:spPr>
        <a:xfrm>
          <a:off x="8477432" y="865528"/>
          <a:ext cx="1927266" cy="1927581"/>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04AD3DC-67B1-4B44-A402-E3CA1035F89E}">
      <dsp:nvSpPr>
        <dsp:cNvPr id="0" name=""/>
        <dsp:cNvSpPr/>
      </dsp:nvSpPr>
      <dsp:spPr>
        <a:xfrm>
          <a:off x="8541025" y="929792"/>
          <a:ext cx="1799055" cy="1799053"/>
        </a:xfrm>
        <a:prstGeom prst="ellipse">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Activate!</a:t>
          </a:r>
        </a:p>
      </dsp:txBody>
      <dsp:txXfrm>
        <a:off x="8798472" y="1186848"/>
        <a:ext cx="1285186" cy="1284941"/>
      </dsp:txXfrm>
    </dsp:sp>
    <dsp:sp modelId="{DB15D49F-00D0-49BF-941F-4BA7FD7B0348}">
      <dsp:nvSpPr>
        <dsp:cNvPr id="0" name=""/>
        <dsp:cNvSpPr/>
      </dsp:nvSpPr>
      <dsp:spPr>
        <a:xfrm rot="2700000">
          <a:off x="6484633" y="865628"/>
          <a:ext cx="1927043" cy="1927043"/>
        </a:xfrm>
        <a:prstGeom prst="teardrop">
          <a:avLst>
            <a:gd name="adj" fmla="val 10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17F87E6-11B0-45C0-BBD7-91EA0E40EDC5}">
      <dsp:nvSpPr>
        <dsp:cNvPr id="0" name=""/>
        <dsp:cNvSpPr/>
      </dsp:nvSpPr>
      <dsp:spPr>
        <a:xfrm>
          <a:off x="6550166" y="929792"/>
          <a:ext cx="1799055" cy="1799053"/>
        </a:xfrm>
        <a:prstGeom prst="ellipse">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Targets</a:t>
          </a:r>
        </a:p>
      </dsp:txBody>
      <dsp:txXfrm>
        <a:off x="6806587" y="1186848"/>
        <a:ext cx="1285186" cy="1284941"/>
      </dsp:txXfrm>
    </dsp:sp>
    <dsp:sp modelId="{7BB1F7B0-CD0B-459E-BA9A-877BA4C89077}">
      <dsp:nvSpPr>
        <dsp:cNvPr id="0" name=""/>
        <dsp:cNvSpPr/>
      </dsp:nvSpPr>
      <dsp:spPr>
        <a:xfrm rot="2700000">
          <a:off x="4493774" y="865628"/>
          <a:ext cx="1927043" cy="1927043"/>
        </a:xfrm>
        <a:prstGeom prst="teardrop">
          <a:avLst>
            <a:gd name="adj" fmla="val 10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E5E2E90-88F7-4A19-BD1B-C8B5C67A3E65}">
      <dsp:nvSpPr>
        <dsp:cNvPr id="0" name=""/>
        <dsp:cNvSpPr/>
      </dsp:nvSpPr>
      <dsp:spPr>
        <a:xfrm>
          <a:off x="4558281" y="929792"/>
          <a:ext cx="1799055" cy="1799053"/>
        </a:xfrm>
        <a:prstGeom prst="ellipse">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Optional Advocate(s)</a:t>
          </a:r>
        </a:p>
      </dsp:txBody>
      <dsp:txXfrm>
        <a:off x="4814703" y="1186848"/>
        <a:ext cx="1285186" cy="1284941"/>
      </dsp:txXfrm>
    </dsp:sp>
    <dsp:sp modelId="{B648E8A0-3E21-4B82-AFC1-BF8E0422154A}">
      <dsp:nvSpPr>
        <dsp:cNvPr id="0" name=""/>
        <dsp:cNvSpPr/>
      </dsp:nvSpPr>
      <dsp:spPr>
        <a:xfrm>
          <a:off x="4558281" y="2828625"/>
          <a:ext cx="1799055" cy="105663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n-US" sz="10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Identify and recruit</a:t>
          </a:r>
        </a:p>
        <a:p>
          <a:pPr marL="57150" lvl="1" indent="-57150" algn="l" defTabSz="444500">
            <a:lnSpc>
              <a:spcPct val="90000"/>
            </a:lnSpc>
            <a:spcBef>
              <a:spcPct val="0"/>
            </a:spcBef>
            <a:spcAft>
              <a:spcPct val="15000"/>
            </a:spcAft>
            <a:buChar char="•"/>
          </a:pPr>
          <a:r>
            <a:rPr lang="en-US" sz="10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Relationships</a:t>
          </a:r>
        </a:p>
        <a:p>
          <a:pPr marL="57150" lvl="1" indent="-57150" algn="l" defTabSz="444500">
            <a:lnSpc>
              <a:spcPct val="90000"/>
            </a:lnSpc>
            <a:spcBef>
              <a:spcPct val="0"/>
            </a:spcBef>
            <a:spcAft>
              <a:spcPct val="15000"/>
            </a:spcAft>
            <a:buChar char="•"/>
          </a:pPr>
          <a:r>
            <a:rPr lang="en-US" sz="10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Needs &amp; interests</a:t>
          </a:r>
        </a:p>
        <a:p>
          <a:pPr marL="57150" lvl="1" indent="-57150" algn="l" defTabSz="444500">
            <a:lnSpc>
              <a:spcPct val="90000"/>
            </a:lnSpc>
            <a:spcBef>
              <a:spcPct val="0"/>
            </a:spcBef>
            <a:spcAft>
              <a:spcPct val="15000"/>
            </a:spcAft>
            <a:buChar char="•"/>
          </a:pPr>
          <a:r>
            <a:rPr lang="en-US" sz="10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Expectations</a:t>
          </a:r>
        </a:p>
        <a:p>
          <a:pPr marL="57150" lvl="1" indent="-57150" algn="l" defTabSz="444500">
            <a:lnSpc>
              <a:spcPct val="90000"/>
            </a:lnSpc>
            <a:spcBef>
              <a:spcPct val="0"/>
            </a:spcBef>
            <a:spcAft>
              <a:spcPct val="15000"/>
            </a:spcAft>
            <a:buChar char="•"/>
          </a:pPr>
          <a:endParaRPr lang="en-US" sz="1000" kern="1200" dirty="0"/>
        </a:p>
      </dsp:txBody>
      <dsp:txXfrm>
        <a:off x="4558281" y="2828625"/>
        <a:ext cx="1799055" cy="1056635"/>
      </dsp:txXfrm>
    </dsp:sp>
    <dsp:sp modelId="{1B26EFAE-66F4-414B-91F9-0020F664F0EF}">
      <dsp:nvSpPr>
        <dsp:cNvPr id="0" name=""/>
        <dsp:cNvSpPr/>
      </dsp:nvSpPr>
      <dsp:spPr>
        <a:xfrm rot="2700000">
          <a:off x="2501889" y="865628"/>
          <a:ext cx="1927043" cy="1927043"/>
        </a:xfrm>
        <a:prstGeom prst="teardrop">
          <a:avLst>
            <a:gd name="adj" fmla="val 10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17F9756-1794-432B-88E1-753D51C245EC}">
      <dsp:nvSpPr>
        <dsp:cNvPr id="0" name=""/>
        <dsp:cNvSpPr/>
      </dsp:nvSpPr>
      <dsp:spPr>
        <a:xfrm>
          <a:off x="2566396" y="929792"/>
          <a:ext cx="1799055" cy="1799053"/>
        </a:xfrm>
        <a:prstGeom prst="ellipse">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Stakeholders</a:t>
          </a:r>
        </a:p>
      </dsp:txBody>
      <dsp:txXfrm>
        <a:off x="2823843" y="1186848"/>
        <a:ext cx="1285186" cy="1284941"/>
      </dsp:txXfrm>
    </dsp:sp>
    <dsp:sp modelId="{17AF9B50-3AD9-4BAE-9475-DB145A2C34EF}">
      <dsp:nvSpPr>
        <dsp:cNvPr id="0" name=""/>
        <dsp:cNvSpPr/>
      </dsp:nvSpPr>
      <dsp:spPr>
        <a:xfrm>
          <a:off x="2566396" y="2828625"/>
          <a:ext cx="1799055" cy="105663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n-US" sz="10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Identify</a:t>
          </a:r>
        </a:p>
        <a:p>
          <a:pPr marL="57150" lvl="1" indent="-57150" algn="l" defTabSz="444500">
            <a:lnSpc>
              <a:spcPct val="90000"/>
            </a:lnSpc>
            <a:spcBef>
              <a:spcPct val="0"/>
            </a:spcBef>
            <a:spcAft>
              <a:spcPct val="15000"/>
            </a:spcAft>
            <a:buChar char="•"/>
          </a:pPr>
          <a:r>
            <a:rPr lang="en-US" sz="10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Relationships</a:t>
          </a:r>
        </a:p>
        <a:p>
          <a:pPr marL="57150" lvl="1" indent="-57150" algn="l" defTabSz="444500">
            <a:lnSpc>
              <a:spcPct val="90000"/>
            </a:lnSpc>
            <a:spcBef>
              <a:spcPct val="0"/>
            </a:spcBef>
            <a:spcAft>
              <a:spcPct val="15000"/>
            </a:spcAft>
            <a:buChar char="•"/>
          </a:pPr>
          <a:r>
            <a:rPr lang="en-US" sz="10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Needs &amp; interests</a:t>
          </a:r>
        </a:p>
        <a:p>
          <a:pPr marL="57150" lvl="1" indent="-57150" algn="l" defTabSz="444500">
            <a:lnSpc>
              <a:spcPct val="90000"/>
            </a:lnSpc>
            <a:spcBef>
              <a:spcPct val="0"/>
            </a:spcBef>
            <a:spcAft>
              <a:spcPct val="15000"/>
            </a:spcAft>
            <a:buChar char="•"/>
          </a:pPr>
          <a:r>
            <a:rPr lang="en-US" sz="10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Budget</a:t>
          </a:r>
        </a:p>
        <a:p>
          <a:pPr marL="57150" lvl="1" indent="-57150" algn="l" defTabSz="444500">
            <a:lnSpc>
              <a:spcPct val="90000"/>
            </a:lnSpc>
            <a:spcBef>
              <a:spcPct val="0"/>
            </a:spcBef>
            <a:spcAft>
              <a:spcPct val="15000"/>
            </a:spcAft>
            <a:buChar char="•"/>
          </a:pPr>
          <a:r>
            <a:rPr lang="en-US" sz="10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Set meeting cadence</a:t>
          </a:r>
        </a:p>
      </dsp:txBody>
      <dsp:txXfrm>
        <a:off x="2566396" y="2828625"/>
        <a:ext cx="1799055" cy="1056635"/>
      </dsp:txXfrm>
    </dsp:sp>
    <dsp:sp modelId="{C403B946-B9F1-4580-914E-CBE2D8AAC957}">
      <dsp:nvSpPr>
        <dsp:cNvPr id="0" name=""/>
        <dsp:cNvSpPr/>
      </dsp:nvSpPr>
      <dsp:spPr>
        <a:xfrm rot="2700000">
          <a:off x="510004" y="865628"/>
          <a:ext cx="1927043" cy="1927043"/>
        </a:xfrm>
        <a:prstGeom prst="teardrop">
          <a:avLst>
            <a:gd name="adj" fmla="val 10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1D556E3-143B-49C1-BA43-3131B7AE85DE}">
      <dsp:nvSpPr>
        <dsp:cNvPr id="0" name=""/>
        <dsp:cNvSpPr/>
      </dsp:nvSpPr>
      <dsp:spPr>
        <a:xfrm>
          <a:off x="574511" y="929792"/>
          <a:ext cx="1799055" cy="1799053"/>
        </a:xfrm>
        <a:prstGeom prst="ellipse">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Action Council</a:t>
          </a:r>
        </a:p>
      </dsp:txBody>
      <dsp:txXfrm>
        <a:off x="831959" y="1186848"/>
        <a:ext cx="1285186" cy="1284941"/>
      </dsp:txXfrm>
    </dsp:sp>
    <dsp:sp modelId="{70DD3F0A-28FE-4518-BF10-EE38D1407D37}">
      <dsp:nvSpPr>
        <dsp:cNvPr id="0" name=""/>
        <dsp:cNvSpPr/>
      </dsp:nvSpPr>
      <dsp:spPr>
        <a:xfrm>
          <a:off x="574511" y="2828625"/>
          <a:ext cx="1799055" cy="105663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n-US" sz="1000" kern="1200" dirty="0">
              <a:latin typeface="Verdana" panose="020B0604030504040204" pitchFamily="34" charset="0"/>
              <a:ea typeface="Verdana" panose="020B0604030504040204" pitchFamily="34" charset="0"/>
            </a:rPr>
            <a:t>Recruit</a:t>
          </a:r>
        </a:p>
        <a:p>
          <a:pPr marL="57150" lvl="1" indent="-57150" algn="l" defTabSz="444500">
            <a:lnSpc>
              <a:spcPct val="90000"/>
            </a:lnSpc>
            <a:spcBef>
              <a:spcPct val="0"/>
            </a:spcBef>
            <a:spcAft>
              <a:spcPct val="15000"/>
            </a:spcAft>
            <a:buChar char="•"/>
          </a:pPr>
          <a:r>
            <a:rPr lang="en-US" sz="1000" kern="1200" dirty="0">
              <a:latin typeface="Verdana" panose="020B0604030504040204" pitchFamily="34" charset="0"/>
              <a:ea typeface="Verdana" panose="020B0604030504040204" pitchFamily="34" charset="0"/>
            </a:rPr>
            <a:t>Meet</a:t>
          </a:r>
        </a:p>
        <a:p>
          <a:pPr marL="57150" lvl="1" indent="-57150" algn="l" defTabSz="444500">
            <a:lnSpc>
              <a:spcPct val="90000"/>
            </a:lnSpc>
            <a:spcBef>
              <a:spcPct val="0"/>
            </a:spcBef>
            <a:spcAft>
              <a:spcPct val="15000"/>
            </a:spcAft>
            <a:buChar char="•"/>
          </a:pPr>
          <a:r>
            <a:rPr lang="en-US" sz="1000" kern="1200" dirty="0">
              <a:latin typeface="Verdana" panose="020B0604030504040204" pitchFamily="34" charset="0"/>
              <a:ea typeface="Verdana" panose="020B0604030504040204" pitchFamily="34" charset="0"/>
            </a:rPr>
            <a:t>Roles</a:t>
          </a:r>
        </a:p>
        <a:p>
          <a:pPr marL="57150" lvl="1" indent="-57150" algn="l" defTabSz="444500">
            <a:lnSpc>
              <a:spcPct val="90000"/>
            </a:lnSpc>
            <a:spcBef>
              <a:spcPct val="0"/>
            </a:spcBef>
            <a:spcAft>
              <a:spcPct val="15000"/>
            </a:spcAft>
            <a:buChar char="•"/>
          </a:pPr>
          <a:r>
            <a:rPr lang="en-US" sz="1000" kern="1200" dirty="0">
              <a:latin typeface="Verdana" panose="020B0604030504040204" pitchFamily="34" charset="0"/>
              <a:ea typeface="Verdana" panose="020B0604030504040204" pitchFamily="34" charset="0"/>
            </a:rPr>
            <a:t>Needs &amp; interests</a:t>
          </a:r>
        </a:p>
        <a:p>
          <a:pPr marL="57150" lvl="1" indent="-57150" algn="l" defTabSz="444500">
            <a:lnSpc>
              <a:spcPct val="90000"/>
            </a:lnSpc>
            <a:spcBef>
              <a:spcPct val="0"/>
            </a:spcBef>
            <a:spcAft>
              <a:spcPct val="15000"/>
            </a:spcAft>
            <a:buChar char="•"/>
          </a:pPr>
          <a:r>
            <a:rPr lang="en-US" sz="1000" kern="1200" dirty="0">
              <a:latin typeface="Verdana" panose="020B0604030504040204" pitchFamily="34" charset="0"/>
              <a:ea typeface="Verdana" panose="020B0604030504040204" pitchFamily="34" charset="0"/>
            </a:rPr>
            <a:t>Encouragement</a:t>
          </a:r>
        </a:p>
        <a:p>
          <a:pPr marL="57150" lvl="1" indent="-57150" algn="l" defTabSz="444500">
            <a:lnSpc>
              <a:spcPct val="90000"/>
            </a:lnSpc>
            <a:spcBef>
              <a:spcPct val="0"/>
            </a:spcBef>
            <a:spcAft>
              <a:spcPct val="15000"/>
            </a:spcAft>
            <a:buChar char="•"/>
          </a:pPr>
          <a:r>
            <a:rPr lang="en-US" sz="1000" kern="1200" dirty="0">
              <a:latin typeface="Verdana" panose="020B0604030504040204" pitchFamily="34" charset="0"/>
              <a:ea typeface="Verdana" panose="020B0604030504040204" pitchFamily="34" charset="0"/>
            </a:rPr>
            <a:t>Set calendar dates and GO</a:t>
          </a:r>
        </a:p>
      </dsp:txBody>
      <dsp:txXfrm>
        <a:off x="574511" y="2828625"/>
        <a:ext cx="1799055" cy="10566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C3B2C-93D9-40E0-92CE-E8CD71090437}">
      <dsp:nvSpPr>
        <dsp:cNvPr id="0" name=""/>
        <dsp:cNvSpPr/>
      </dsp:nvSpPr>
      <dsp:spPr>
        <a:xfrm>
          <a:off x="5356" y="755191"/>
          <a:ext cx="3118329" cy="124733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Harvard Implicit Bias Experience</a:t>
          </a:r>
        </a:p>
      </dsp:txBody>
      <dsp:txXfrm>
        <a:off x="629022" y="755191"/>
        <a:ext cx="1870998" cy="1247331"/>
      </dsp:txXfrm>
    </dsp:sp>
    <dsp:sp modelId="{A3271EF1-D027-47D6-8C61-83876077A6D0}">
      <dsp:nvSpPr>
        <dsp:cNvPr id="0" name=""/>
        <dsp:cNvSpPr/>
      </dsp:nvSpPr>
      <dsp:spPr>
        <a:xfrm>
          <a:off x="2811853" y="755191"/>
          <a:ext cx="3118329" cy="124733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Diversity Action Council + Set Targets</a:t>
          </a:r>
        </a:p>
      </dsp:txBody>
      <dsp:txXfrm>
        <a:off x="3435519" y="755191"/>
        <a:ext cx="1870998" cy="1247331"/>
      </dsp:txXfrm>
    </dsp:sp>
    <dsp:sp modelId="{53228473-B57B-42A5-A6ED-F90B4E1B2A0F}">
      <dsp:nvSpPr>
        <dsp:cNvPr id="0" name=""/>
        <dsp:cNvSpPr/>
      </dsp:nvSpPr>
      <dsp:spPr>
        <a:xfrm>
          <a:off x="5575526" y="755191"/>
          <a:ext cx="3118329" cy="1247331"/>
        </a:xfrm>
        <a:prstGeom prst="chevron">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Activate + Communicate</a:t>
          </a:r>
        </a:p>
      </dsp:txBody>
      <dsp:txXfrm>
        <a:off x="6199192" y="755191"/>
        <a:ext cx="1870998" cy="1247331"/>
      </dsp:txXfrm>
    </dsp:sp>
    <dsp:sp modelId="{7426B91A-2087-4789-B52A-49838A8F6020}">
      <dsp:nvSpPr>
        <dsp:cNvPr id="0" name=""/>
        <dsp:cNvSpPr/>
      </dsp:nvSpPr>
      <dsp:spPr>
        <a:xfrm>
          <a:off x="8424847" y="755191"/>
          <a:ext cx="3118329" cy="124733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a:t>Measure + Adjust</a:t>
          </a:r>
          <a:endParaRPr lang="en-US" sz="2300" kern="1200" dirty="0"/>
        </a:p>
      </dsp:txBody>
      <dsp:txXfrm>
        <a:off x="9048513" y="755191"/>
        <a:ext cx="1870998" cy="12473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55969-2CA6-44BB-8662-62F4BE9875DB}">
      <dsp:nvSpPr>
        <dsp:cNvPr id="0" name=""/>
        <dsp:cNvSpPr/>
      </dsp:nvSpPr>
      <dsp:spPr>
        <a:xfrm>
          <a:off x="8050334" y="965600"/>
          <a:ext cx="2420438" cy="24205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4E79CA-721B-4004-BAA8-974ED77DC096}">
      <dsp:nvSpPr>
        <dsp:cNvPr id="0" name=""/>
        <dsp:cNvSpPr/>
      </dsp:nvSpPr>
      <dsp:spPr>
        <a:xfrm>
          <a:off x="8131292" y="1046299"/>
          <a:ext cx="2259560" cy="225916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Maintain communications with key constituent groups</a:t>
          </a:r>
        </a:p>
      </dsp:txBody>
      <dsp:txXfrm>
        <a:off x="8454086" y="1369097"/>
        <a:ext cx="1613971" cy="1613566"/>
      </dsp:txXfrm>
    </dsp:sp>
    <dsp:sp modelId="{27F436FA-6E27-4F8A-87CE-165630916E8F}">
      <dsp:nvSpPr>
        <dsp:cNvPr id="0" name=""/>
        <dsp:cNvSpPr/>
      </dsp:nvSpPr>
      <dsp:spPr>
        <a:xfrm rot="2700000">
          <a:off x="5538538" y="965429"/>
          <a:ext cx="2420478" cy="242047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D4DA18-E5F7-44C4-A8E0-5F67BAB90AC5}">
      <dsp:nvSpPr>
        <dsp:cNvPr id="0" name=""/>
        <dsp:cNvSpPr/>
      </dsp:nvSpPr>
      <dsp:spPr>
        <a:xfrm>
          <a:off x="5629895" y="1046299"/>
          <a:ext cx="2259560" cy="225916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Photos, social media posts, newsletters, posters… make it visible</a:t>
          </a:r>
        </a:p>
      </dsp:txBody>
      <dsp:txXfrm>
        <a:off x="5952690" y="1369097"/>
        <a:ext cx="1613971" cy="1613566"/>
      </dsp:txXfrm>
    </dsp:sp>
    <dsp:sp modelId="{57B972C1-C77B-42BF-8173-A5E3049521ED}">
      <dsp:nvSpPr>
        <dsp:cNvPr id="0" name=""/>
        <dsp:cNvSpPr/>
      </dsp:nvSpPr>
      <dsp:spPr>
        <a:xfrm rot="2700000">
          <a:off x="3047521" y="965429"/>
          <a:ext cx="2420478" cy="242047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1028B-536A-454C-B83C-278757FB6217}">
      <dsp:nvSpPr>
        <dsp:cNvPr id="0" name=""/>
        <dsp:cNvSpPr/>
      </dsp:nvSpPr>
      <dsp:spPr>
        <a:xfrm>
          <a:off x="3128499" y="1046299"/>
          <a:ext cx="2259560" cy="225916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Considering organization goals and budget and set up a calendar of activities that vary in format </a:t>
          </a:r>
        </a:p>
      </dsp:txBody>
      <dsp:txXfrm>
        <a:off x="3451293" y="1369097"/>
        <a:ext cx="1613971" cy="1613566"/>
      </dsp:txXfrm>
    </dsp:sp>
    <dsp:sp modelId="{6724314B-DB2E-4006-86C4-DB35837156EA}">
      <dsp:nvSpPr>
        <dsp:cNvPr id="0" name=""/>
        <dsp:cNvSpPr/>
      </dsp:nvSpPr>
      <dsp:spPr>
        <a:xfrm rot="2700000">
          <a:off x="546124" y="965429"/>
          <a:ext cx="2420478" cy="242047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308A85-505D-4C91-960F-232776770FFB}">
      <dsp:nvSpPr>
        <dsp:cNvPr id="0" name=""/>
        <dsp:cNvSpPr/>
      </dsp:nvSpPr>
      <dsp:spPr>
        <a:xfrm>
          <a:off x="627102" y="1046299"/>
          <a:ext cx="2259560" cy="225916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Take a tour of available resources within this presentation and within the PFA DEII web pages</a:t>
          </a:r>
        </a:p>
      </dsp:txBody>
      <dsp:txXfrm>
        <a:off x="949896" y="1369097"/>
        <a:ext cx="1613971" cy="16135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C3B2C-93D9-40E0-92CE-E8CD71090437}">
      <dsp:nvSpPr>
        <dsp:cNvPr id="0" name=""/>
        <dsp:cNvSpPr/>
      </dsp:nvSpPr>
      <dsp:spPr>
        <a:xfrm>
          <a:off x="5356" y="755191"/>
          <a:ext cx="3118329" cy="124733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Harvard Implicit Bias Experience</a:t>
          </a:r>
        </a:p>
      </dsp:txBody>
      <dsp:txXfrm>
        <a:off x="629022" y="755191"/>
        <a:ext cx="1870998" cy="1247331"/>
      </dsp:txXfrm>
    </dsp:sp>
    <dsp:sp modelId="{A3271EF1-D027-47D6-8C61-83876077A6D0}">
      <dsp:nvSpPr>
        <dsp:cNvPr id="0" name=""/>
        <dsp:cNvSpPr/>
      </dsp:nvSpPr>
      <dsp:spPr>
        <a:xfrm>
          <a:off x="2811853" y="755191"/>
          <a:ext cx="3118329" cy="124733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Diversity Action Council + Set Targets</a:t>
          </a:r>
        </a:p>
      </dsp:txBody>
      <dsp:txXfrm>
        <a:off x="3435519" y="755191"/>
        <a:ext cx="1870998" cy="1247331"/>
      </dsp:txXfrm>
    </dsp:sp>
    <dsp:sp modelId="{53228473-B57B-42A5-A6ED-F90B4E1B2A0F}">
      <dsp:nvSpPr>
        <dsp:cNvPr id="0" name=""/>
        <dsp:cNvSpPr/>
      </dsp:nvSpPr>
      <dsp:spPr>
        <a:xfrm>
          <a:off x="5575526" y="755191"/>
          <a:ext cx="3118329" cy="1247331"/>
        </a:xfrm>
        <a:prstGeom prst="chevron">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Activate + Communicate</a:t>
          </a:r>
        </a:p>
      </dsp:txBody>
      <dsp:txXfrm>
        <a:off x="6199192" y="755191"/>
        <a:ext cx="1870998" cy="1247331"/>
      </dsp:txXfrm>
    </dsp:sp>
    <dsp:sp modelId="{7426B91A-2087-4789-B52A-49838A8F6020}">
      <dsp:nvSpPr>
        <dsp:cNvPr id="0" name=""/>
        <dsp:cNvSpPr/>
      </dsp:nvSpPr>
      <dsp:spPr>
        <a:xfrm>
          <a:off x="8424847" y="755191"/>
          <a:ext cx="3118329" cy="1247331"/>
        </a:xfrm>
        <a:prstGeom prst="chevron">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a:t>Measure + Adjust</a:t>
          </a:r>
          <a:endParaRPr lang="en-US" sz="2300" kern="1200" dirty="0"/>
        </a:p>
      </dsp:txBody>
      <dsp:txXfrm>
        <a:off x="9048513" y="755191"/>
        <a:ext cx="1870998" cy="12473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67D73-2A9E-47EF-A173-F329D48DFCDF}">
      <dsp:nvSpPr>
        <dsp:cNvPr id="0" name=""/>
        <dsp:cNvSpPr/>
      </dsp:nvSpPr>
      <dsp:spPr>
        <a:xfrm>
          <a:off x="8744182" y="1246241"/>
          <a:ext cx="1993815" cy="19941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A09D90-D4D4-4D8B-9749-6005067ADEBE}">
      <dsp:nvSpPr>
        <dsp:cNvPr id="0" name=""/>
        <dsp:cNvSpPr/>
      </dsp:nvSpPr>
      <dsp:spPr>
        <a:xfrm>
          <a:off x="8809970" y="1312724"/>
          <a:ext cx="1861177" cy="186117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Increase complexity over time. Take on deeper issues over time. Shed what is not working</a:t>
          </a:r>
        </a:p>
      </dsp:txBody>
      <dsp:txXfrm>
        <a:off x="9076308" y="1578656"/>
        <a:ext cx="1329564" cy="1329311"/>
      </dsp:txXfrm>
    </dsp:sp>
    <dsp:sp modelId="{44355969-2CA6-44BB-8662-62F4BE9875DB}">
      <dsp:nvSpPr>
        <dsp:cNvPr id="0" name=""/>
        <dsp:cNvSpPr/>
      </dsp:nvSpPr>
      <dsp:spPr>
        <a:xfrm rot="2700000">
          <a:off x="6682571" y="1246344"/>
          <a:ext cx="1993585" cy="199358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4E79CA-721B-4004-BAA8-974ED77DC096}">
      <dsp:nvSpPr>
        <dsp:cNvPr id="0" name=""/>
        <dsp:cNvSpPr/>
      </dsp:nvSpPr>
      <dsp:spPr>
        <a:xfrm>
          <a:off x="6750366" y="1312724"/>
          <a:ext cx="1861177" cy="186117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Hold periodic meetings to evaluate and adjust, avoid “knee jerk” changes</a:t>
          </a:r>
        </a:p>
      </dsp:txBody>
      <dsp:txXfrm>
        <a:off x="7015642" y="1578656"/>
        <a:ext cx="1329564" cy="1329311"/>
      </dsp:txXfrm>
    </dsp:sp>
    <dsp:sp modelId="{27F436FA-6E27-4F8A-87CE-165630916E8F}">
      <dsp:nvSpPr>
        <dsp:cNvPr id="0" name=""/>
        <dsp:cNvSpPr/>
      </dsp:nvSpPr>
      <dsp:spPr>
        <a:xfrm rot="2700000">
          <a:off x="4622967" y="1246344"/>
          <a:ext cx="1993585" cy="199358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D4DA18-E5F7-44C4-A8E0-5F67BAB90AC5}">
      <dsp:nvSpPr>
        <dsp:cNvPr id="0" name=""/>
        <dsp:cNvSpPr/>
      </dsp:nvSpPr>
      <dsp:spPr>
        <a:xfrm>
          <a:off x="4689701" y="1312724"/>
          <a:ext cx="1861177" cy="186117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Measure and maintain data with unwavering discipline</a:t>
          </a:r>
        </a:p>
      </dsp:txBody>
      <dsp:txXfrm>
        <a:off x="4954977" y="1578656"/>
        <a:ext cx="1329564" cy="1329311"/>
      </dsp:txXfrm>
    </dsp:sp>
    <dsp:sp modelId="{57B972C1-C77B-42BF-8173-A5E3049521ED}">
      <dsp:nvSpPr>
        <dsp:cNvPr id="0" name=""/>
        <dsp:cNvSpPr/>
      </dsp:nvSpPr>
      <dsp:spPr>
        <a:xfrm rot="2700000">
          <a:off x="2562302" y="1246344"/>
          <a:ext cx="1993585" cy="199358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1028B-536A-454C-B83C-278757FB6217}">
      <dsp:nvSpPr>
        <dsp:cNvPr id="0" name=""/>
        <dsp:cNvSpPr/>
      </dsp:nvSpPr>
      <dsp:spPr>
        <a:xfrm>
          <a:off x="2629036" y="1312724"/>
          <a:ext cx="1861177" cy="186117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Set up a range of measurement types</a:t>
          </a:r>
        </a:p>
      </dsp:txBody>
      <dsp:txXfrm>
        <a:off x="2895373" y="1578656"/>
        <a:ext cx="1329564" cy="1329311"/>
      </dsp:txXfrm>
    </dsp:sp>
    <dsp:sp modelId="{6724314B-DB2E-4006-86C4-DB35837156EA}">
      <dsp:nvSpPr>
        <dsp:cNvPr id="0" name=""/>
        <dsp:cNvSpPr/>
      </dsp:nvSpPr>
      <dsp:spPr>
        <a:xfrm rot="2700000">
          <a:off x="501636" y="1246344"/>
          <a:ext cx="1993585" cy="199358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308A85-505D-4C91-960F-232776770FFB}">
      <dsp:nvSpPr>
        <dsp:cNvPr id="0" name=""/>
        <dsp:cNvSpPr/>
      </dsp:nvSpPr>
      <dsp:spPr>
        <a:xfrm>
          <a:off x="568371" y="1312724"/>
          <a:ext cx="1861177" cy="186117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Be very clear about what to track and what groups will see what results</a:t>
          </a:r>
        </a:p>
      </dsp:txBody>
      <dsp:txXfrm>
        <a:off x="834708" y="1578656"/>
        <a:ext cx="1329564" cy="13293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E1EE4DE5-BE1C-47E0-A653-AD12EF38E729}" type="datetimeFigureOut">
              <a:rPr lang="en-US" smtClean="0"/>
              <a:t>11/8/2021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5C105B6E-3B0E-44D6-8DC9-99072A4F1AB4}" type="slidenum">
              <a:rPr lang="en-US" smtClean="0"/>
              <a:t>‹#›</a:t>
            </a:fld>
            <a:endParaRPr lang="en-US"/>
          </a:p>
        </p:txBody>
      </p:sp>
    </p:spTree>
    <p:extLst>
      <p:ext uri="{BB962C8B-B14F-4D97-AF65-F5344CB8AC3E}">
        <p14:creationId xmlns:p14="http://schemas.microsoft.com/office/powerpoint/2010/main" val="13991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ways to attack a training like this.  There are many ways to engage in a deep DEII initiative, and good literature on programming that’s available to you online. However, the approach I’m taking is a very practical one, since many of the programs will actually be implemented out in the field, in local settings, by inexperienced volunteers. (check this with Joan)  So, I’ve designed this approach not to make you a DEII expert but rather, to help you kick off activities for your students and fellow employees in a straightforward way that can be put into place fairly simply.  You can see here, in this hour we will cover just 4 key steps: PREPARATION, ORGANIZATION, COMMUNICATION AND IMPLEMENTATION. Part 5 is a tool kit of resources and activities that you’ll find to be helpful in streamlining your efforts. </a:t>
            </a:r>
          </a:p>
        </p:txBody>
      </p:sp>
      <p:sp>
        <p:nvSpPr>
          <p:cNvPr id="4" name="Slide Number Placeholder 3"/>
          <p:cNvSpPr>
            <a:spLocks noGrp="1"/>
          </p:cNvSpPr>
          <p:nvPr>
            <p:ph type="sldNum" sz="quarter" idx="5"/>
          </p:nvPr>
        </p:nvSpPr>
        <p:spPr/>
        <p:txBody>
          <a:bodyPr/>
          <a:lstStyle/>
          <a:p>
            <a:fld id="{0F85868B-8DE6-4F90-A3BE-CFB6D5C71757}" type="slidenum">
              <a:rPr lang="en-US" smtClean="0"/>
              <a:t>23</a:t>
            </a:fld>
            <a:endParaRPr lang="en-US"/>
          </a:p>
        </p:txBody>
      </p:sp>
    </p:spTree>
    <p:extLst>
      <p:ext uri="{BB962C8B-B14F-4D97-AF65-F5344CB8AC3E}">
        <p14:creationId xmlns:p14="http://schemas.microsoft.com/office/powerpoint/2010/main" val="3938472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FDFB-DE05-4568-A329-E699E0B783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E2BB83-16A4-4CD0-833A-A5361206E3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DCCB74-1E29-43E9-85F0-665A4A76F6D2}"/>
              </a:ext>
            </a:extLst>
          </p:cNvPr>
          <p:cNvSpPr>
            <a:spLocks noGrp="1"/>
          </p:cNvSpPr>
          <p:nvPr>
            <p:ph type="dt" sz="half" idx="10"/>
          </p:nvPr>
        </p:nvSpPr>
        <p:spPr/>
        <p:txBody>
          <a:bodyPr/>
          <a:lstStyle/>
          <a:p>
            <a:fld id="{EF6B141C-0F3A-43C3-BC90-CB5D2696F658}" type="datetimeFigureOut">
              <a:rPr lang="en-US" smtClean="0"/>
              <a:t>11/8/2021</a:t>
            </a:fld>
            <a:endParaRPr lang="en-US"/>
          </a:p>
        </p:txBody>
      </p:sp>
      <p:sp>
        <p:nvSpPr>
          <p:cNvPr id="5" name="Footer Placeholder 4">
            <a:extLst>
              <a:ext uri="{FF2B5EF4-FFF2-40B4-BE49-F238E27FC236}">
                <a16:creationId xmlns:a16="http://schemas.microsoft.com/office/drawing/2014/main" id="{470F79A8-E14A-4BFB-8DF7-F46CA2CF7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84E550-C0EC-4E09-BEDE-5C58C21B6A7F}"/>
              </a:ext>
            </a:extLst>
          </p:cNvPr>
          <p:cNvSpPr>
            <a:spLocks noGrp="1"/>
          </p:cNvSpPr>
          <p:nvPr>
            <p:ph type="sldNum" sz="quarter" idx="12"/>
          </p:nvPr>
        </p:nvSpPr>
        <p:spPr/>
        <p:txBody>
          <a:bodyPr/>
          <a:lstStyle/>
          <a:p>
            <a:fld id="{F9427EBE-9EFA-49E9-B922-8A9BD91E9ADB}" type="slidenum">
              <a:rPr lang="en-US" smtClean="0"/>
              <a:t>‹#›</a:t>
            </a:fld>
            <a:endParaRPr lang="en-US"/>
          </a:p>
        </p:txBody>
      </p:sp>
    </p:spTree>
    <p:extLst>
      <p:ext uri="{BB962C8B-B14F-4D97-AF65-F5344CB8AC3E}">
        <p14:creationId xmlns:p14="http://schemas.microsoft.com/office/powerpoint/2010/main" val="3459504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48A33-9619-4B35-A0D9-2E359FA19C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CDBD8A-4204-460B-8D5B-07B586FF80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25E061-25EE-47A9-AA50-124DE813511E}"/>
              </a:ext>
            </a:extLst>
          </p:cNvPr>
          <p:cNvSpPr>
            <a:spLocks noGrp="1"/>
          </p:cNvSpPr>
          <p:nvPr>
            <p:ph type="dt" sz="half" idx="10"/>
          </p:nvPr>
        </p:nvSpPr>
        <p:spPr/>
        <p:txBody>
          <a:bodyPr/>
          <a:lstStyle/>
          <a:p>
            <a:fld id="{EF6B141C-0F3A-43C3-BC90-CB5D2696F658}" type="datetimeFigureOut">
              <a:rPr lang="en-US" smtClean="0"/>
              <a:t>11/8/2021</a:t>
            </a:fld>
            <a:endParaRPr lang="en-US"/>
          </a:p>
        </p:txBody>
      </p:sp>
      <p:sp>
        <p:nvSpPr>
          <p:cNvPr id="5" name="Footer Placeholder 4">
            <a:extLst>
              <a:ext uri="{FF2B5EF4-FFF2-40B4-BE49-F238E27FC236}">
                <a16:creationId xmlns:a16="http://schemas.microsoft.com/office/drawing/2014/main" id="{CCB9C0F3-1B9B-42EC-8BF1-9B2FCD218D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50AFF5-FDAE-492D-8DE6-6A6401CDEC4F}"/>
              </a:ext>
            </a:extLst>
          </p:cNvPr>
          <p:cNvSpPr>
            <a:spLocks noGrp="1"/>
          </p:cNvSpPr>
          <p:nvPr>
            <p:ph type="sldNum" sz="quarter" idx="12"/>
          </p:nvPr>
        </p:nvSpPr>
        <p:spPr/>
        <p:txBody>
          <a:bodyPr/>
          <a:lstStyle/>
          <a:p>
            <a:fld id="{F9427EBE-9EFA-49E9-B922-8A9BD91E9ADB}" type="slidenum">
              <a:rPr lang="en-US" smtClean="0"/>
              <a:t>‹#›</a:t>
            </a:fld>
            <a:endParaRPr lang="en-US"/>
          </a:p>
        </p:txBody>
      </p:sp>
    </p:spTree>
    <p:extLst>
      <p:ext uri="{BB962C8B-B14F-4D97-AF65-F5344CB8AC3E}">
        <p14:creationId xmlns:p14="http://schemas.microsoft.com/office/powerpoint/2010/main" val="3189972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967742-CC16-4FEE-A4ED-4DA92403B7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B608E8-002D-4B93-BC3D-DC1A8FB532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FD4989-F914-4AD0-9AD4-00892E73F099}"/>
              </a:ext>
            </a:extLst>
          </p:cNvPr>
          <p:cNvSpPr>
            <a:spLocks noGrp="1"/>
          </p:cNvSpPr>
          <p:nvPr>
            <p:ph type="dt" sz="half" idx="10"/>
          </p:nvPr>
        </p:nvSpPr>
        <p:spPr/>
        <p:txBody>
          <a:bodyPr/>
          <a:lstStyle/>
          <a:p>
            <a:fld id="{EF6B141C-0F3A-43C3-BC90-CB5D2696F658}" type="datetimeFigureOut">
              <a:rPr lang="en-US" smtClean="0"/>
              <a:t>11/8/2021</a:t>
            </a:fld>
            <a:endParaRPr lang="en-US"/>
          </a:p>
        </p:txBody>
      </p:sp>
      <p:sp>
        <p:nvSpPr>
          <p:cNvPr id="5" name="Footer Placeholder 4">
            <a:extLst>
              <a:ext uri="{FF2B5EF4-FFF2-40B4-BE49-F238E27FC236}">
                <a16:creationId xmlns:a16="http://schemas.microsoft.com/office/drawing/2014/main" id="{2D0A20F7-6C31-4589-B281-52AD0A918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B7AE3-2115-4997-8BE9-89CD2EB470EC}"/>
              </a:ext>
            </a:extLst>
          </p:cNvPr>
          <p:cNvSpPr>
            <a:spLocks noGrp="1"/>
          </p:cNvSpPr>
          <p:nvPr>
            <p:ph type="sldNum" sz="quarter" idx="12"/>
          </p:nvPr>
        </p:nvSpPr>
        <p:spPr/>
        <p:txBody>
          <a:bodyPr/>
          <a:lstStyle/>
          <a:p>
            <a:fld id="{F9427EBE-9EFA-49E9-B922-8A9BD91E9ADB}" type="slidenum">
              <a:rPr lang="en-US" smtClean="0"/>
              <a:t>‹#›</a:t>
            </a:fld>
            <a:endParaRPr lang="en-US"/>
          </a:p>
        </p:txBody>
      </p:sp>
    </p:spTree>
    <p:extLst>
      <p:ext uri="{BB962C8B-B14F-4D97-AF65-F5344CB8AC3E}">
        <p14:creationId xmlns:p14="http://schemas.microsoft.com/office/powerpoint/2010/main" val="3836174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4F235-CBA1-4359-A646-0C0360C435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C98EDB-8C57-4FDE-8E1B-139662D07D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805DF9-EED8-42DB-8E3F-6C1611F47320}"/>
              </a:ext>
            </a:extLst>
          </p:cNvPr>
          <p:cNvSpPr>
            <a:spLocks noGrp="1"/>
          </p:cNvSpPr>
          <p:nvPr>
            <p:ph type="dt" sz="half" idx="10"/>
          </p:nvPr>
        </p:nvSpPr>
        <p:spPr/>
        <p:txBody>
          <a:bodyPr/>
          <a:lstStyle/>
          <a:p>
            <a:fld id="{EF6B141C-0F3A-43C3-BC90-CB5D2696F658}" type="datetimeFigureOut">
              <a:rPr lang="en-US" smtClean="0"/>
              <a:t>11/8/2021</a:t>
            </a:fld>
            <a:endParaRPr lang="en-US"/>
          </a:p>
        </p:txBody>
      </p:sp>
      <p:sp>
        <p:nvSpPr>
          <p:cNvPr id="5" name="Footer Placeholder 4">
            <a:extLst>
              <a:ext uri="{FF2B5EF4-FFF2-40B4-BE49-F238E27FC236}">
                <a16:creationId xmlns:a16="http://schemas.microsoft.com/office/drawing/2014/main" id="{B7CB030D-6093-4AA1-90C6-4CE54B1974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084414-B768-49F0-91AA-177DCD47A6DC}"/>
              </a:ext>
            </a:extLst>
          </p:cNvPr>
          <p:cNvSpPr>
            <a:spLocks noGrp="1"/>
          </p:cNvSpPr>
          <p:nvPr>
            <p:ph type="sldNum" sz="quarter" idx="12"/>
          </p:nvPr>
        </p:nvSpPr>
        <p:spPr/>
        <p:txBody>
          <a:bodyPr/>
          <a:lstStyle/>
          <a:p>
            <a:fld id="{F9427EBE-9EFA-49E9-B922-8A9BD91E9ADB}" type="slidenum">
              <a:rPr lang="en-US" smtClean="0"/>
              <a:t>‹#›</a:t>
            </a:fld>
            <a:endParaRPr lang="en-US"/>
          </a:p>
        </p:txBody>
      </p:sp>
    </p:spTree>
    <p:extLst>
      <p:ext uri="{BB962C8B-B14F-4D97-AF65-F5344CB8AC3E}">
        <p14:creationId xmlns:p14="http://schemas.microsoft.com/office/powerpoint/2010/main" val="1135454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BCA57-F28D-4E85-BC3A-3C87731DF6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3AD530-0A8D-477A-A88D-D7D80CAEDA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7D0ACA-8248-49D5-A800-8A46D70DFD15}"/>
              </a:ext>
            </a:extLst>
          </p:cNvPr>
          <p:cNvSpPr>
            <a:spLocks noGrp="1"/>
          </p:cNvSpPr>
          <p:nvPr>
            <p:ph type="dt" sz="half" idx="10"/>
          </p:nvPr>
        </p:nvSpPr>
        <p:spPr/>
        <p:txBody>
          <a:bodyPr/>
          <a:lstStyle/>
          <a:p>
            <a:fld id="{EF6B141C-0F3A-43C3-BC90-CB5D2696F658}" type="datetimeFigureOut">
              <a:rPr lang="en-US" smtClean="0"/>
              <a:t>11/8/2021</a:t>
            </a:fld>
            <a:endParaRPr lang="en-US"/>
          </a:p>
        </p:txBody>
      </p:sp>
      <p:sp>
        <p:nvSpPr>
          <p:cNvPr id="5" name="Footer Placeholder 4">
            <a:extLst>
              <a:ext uri="{FF2B5EF4-FFF2-40B4-BE49-F238E27FC236}">
                <a16:creationId xmlns:a16="http://schemas.microsoft.com/office/drawing/2014/main" id="{C5A9BB2E-F643-410D-A447-6F0FABD9AA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E9633F-F6F4-4699-AC5A-D7BC5C49A3F3}"/>
              </a:ext>
            </a:extLst>
          </p:cNvPr>
          <p:cNvSpPr>
            <a:spLocks noGrp="1"/>
          </p:cNvSpPr>
          <p:nvPr>
            <p:ph type="sldNum" sz="quarter" idx="12"/>
          </p:nvPr>
        </p:nvSpPr>
        <p:spPr/>
        <p:txBody>
          <a:bodyPr/>
          <a:lstStyle/>
          <a:p>
            <a:fld id="{F9427EBE-9EFA-49E9-B922-8A9BD91E9ADB}" type="slidenum">
              <a:rPr lang="en-US" smtClean="0"/>
              <a:t>‹#›</a:t>
            </a:fld>
            <a:endParaRPr lang="en-US"/>
          </a:p>
        </p:txBody>
      </p:sp>
    </p:spTree>
    <p:extLst>
      <p:ext uri="{BB962C8B-B14F-4D97-AF65-F5344CB8AC3E}">
        <p14:creationId xmlns:p14="http://schemas.microsoft.com/office/powerpoint/2010/main" val="112764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3648-22FC-4FD5-8652-C5E51E1E5C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A26DE0-D968-4D61-A36B-D8B1A2ACFD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A2354B-2B4D-47B6-9417-7F6829A0B4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66A114-B55A-4784-91D6-08AFDBA14CA5}"/>
              </a:ext>
            </a:extLst>
          </p:cNvPr>
          <p:cNvSpPr>
            <a:spLocks noGrp="1"/>
          </p:cNvSpPr>
          <p:nvPr>
            <p:ph type="dt" sz="half" idx="10"/>
          </p:nvPr>
        </p:nvSpPr>
        <p:spPr/>
        <p:txBody>
          <a:bodyPr/>
          <a:lstStyle/>
          <a:p>
            <a:fld id="{EF6B141C-0F3A-43C3-BC90-CB5D2696F658}" type="datetimeFigureOut">
              <a:rPr lang="en-US" smtClean="0"/>
              <a:t>11/8/2021</a:t>
            </a:fld>
            <a:endParaRPr lang="en-US"/>
          </a:p>
        </p:txBody>
      </p:sp>
      <p:sp>
        <p:nvSpPr>
          <p:cNvPr id="6" name="Footer Placeholder 5">
            <a:extLst>
              <a:ext uri="{FF2B5EF4-FFF2-40B4-BE49-F238E27FC236}">
                <a16:creationId xmlns:a16="http://schemas.microsoft.com/office/drawing/2014/main" id="{A9626D04-97C1-475B-9994-C639FBEF1D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ABF82F-22B5-4DDB-9EBC-1ADE4C59ED34}"/>
              </a:ext>
            </a:extLst>
          </p:cNvPr>
          <p:cNvSpPr>
            <a:spLocks noGrp="1"/>
          </p:cNvSpPr>
          <p:nvPr>
            <p:ph type="sldNum" sz="quarter" idx="12"/>
          </p:nvPr>
        </p:nvSpPr>
        <p:spPr/>
        <p:txBody>
          <a:bodyPr/>
          <a:lstStyle/>
          <a:p>
            <a:fld id="{F9427EBE-9EFA-49E9-B922-8A9BD91E9ADB}" type="slidenum">
              <a:rPr lang="en-US" smtClean="0"/>
              <a:t>‹#›</a:t>
            </a:fld>
            <a:endParaRPr lang="en-US"/>
          </a:p>
        </p:txBody>
      </p:sp>
    </p:spTree>
    <p:extLst>
      <p:ext uri="{BB962C8B-B14F-4D97-AF65-F5344CB8AC3E}">
        <p14:creationId xmlns:p14="http://schemas.microsoft.com/office/powerpoint/2010/main" val="275875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3BFA1-3002-4124-92A1-AF4BFA8D17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0CBC36-C450-4C34-BD17-52652B548F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591948-02F9-4875-B3B9-8CB750C468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7A3A4-F103-4CA3-BCA9-2EC82E91B5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28E601-2DF8-4213-917E-C26882BA04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72017F-A99E-480F-95E3-AA9CB467F856}"/>
              </a:ext>
            </a:extLst>
          </p:cNvPr>
          <p:cNvSpPr>
            <a:spLocks noGrp="1"/>
          </p:cNvSpPr>
          <p:nvPr>
            <p:ph type="dt" sz="half" idx="10"/>
          </p:nvPr>
        </p:nvSpPr>
        <p:spPr/>
        <p:txBody>
          <a:bodyPr/>
          <a:lstStyle/>
          <a:p>
            <a:fld id="{EF6B141C-0F3A-43C3-BC90-CB5D2696F658}" type="datetimeFigureOut">
              <a:rPr lang="en-US" smtClean="0"/>
              <a:t>11/8/2021</a:t>
            </a:fld>
            <a:endParaRPr lang="en-US"/>
          </a:p>
        </p:txBody>
      </p:sp>
      <p:sp>
        <p:nvSpPr>
          <p:cNvPr id="8" name="Footer Placeholder 7">
            <a:extLst>
              <a:ext uri="{FF2B5EF4-FFF2-40B4-BE49-F238E27FC236}">
                <a16:creationId xmlns:a16="http://schemas.microsoft.com/office/drawing/2014/main" id="{87424332-8984-49B3-B887-43A9786A0E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22C673-F83E-4C85-9E77-22C70388C31E}"/>
              </a:ext>
            </a:extLst>
          </p:cNvPr>
          <p:cNvSpPr>
            <a:spLocks noGrp="1"/>
          </p:cNvSpPr>
          <p:nvPr>
            <p:ph type="sldNum" sz="quarter" idx="12"/>
          </p:nvPr>
        </p:nvSpPr>
        <p:spPr/>
        <p:txBody>
          <a:bodyPr/>
          <a:lstStyle/>
          <a:p>
            <a:fld id="{F9427EBE-9EFA-49E9-B922-8A9BD91E9ADB}" type="slidenum">
              <a:rPr lang="en-US" smtClean="0"/>
              <a:t>‹#›</a:t>
            </a:fld>
            <a:endParaRPr lang="en-US"/>
          </a:p>
        </p:txBody>
      </p:sp>
    </p:spTree>
    <p:extLst>
      <p:ext uri="{BB962C8B-B14F-4D97-AF65-F5344CB8AC3E}">
        <p14:creationId xmlns:p14="http://schemas.microsoft.com/office/powerpoint/2010/main" val="3657614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BC69-A9AE-4CF9-A04C-7D2B04B8A0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6CCF0F-4166-4639-93F2-785927F38F12}"/>
              </a:ext>
            </a:extLst>
          </p:cNvPr>
          <p:cNvSpPr>
            <a:spLocks noGrp="1"/>
          </p:cNvSpPr>
          <p:nvPr>
            <p:ph type="dt" sz="half" idx="10"/>
          </p:nvPr>
        </p:nvSpPr>
        <p:spPr/>
        <p:txBody>
          <a:bodyPr/>
          <a:lstStyle/>
          <a:p>
            <a:fld id="{EF6B141C-0F3A-43C3-BC90-CB5D2696F658}" type="datetimeFigureOut">
              <a:rPr lang="en-US" smtClean="0"/>
              <a:t>11/8/2021</a:t>
            </a:fld>
            <a:endParaRPr lang="en-US"/>
          </a:p>
        </p:txBody>
      </p:sp>
      <p:sp>
        <p:nvSpPr>
          <p:cNvPr id="4" name="Footer Placeholder 3">
            <a:extLst>
              <a:ext uri="{FF2B5EF4-FFF2-40B4-BE49-F238E27FC236}">
                <a16:creationId xmlns:a16="http://schemas.microsoft.com/office/drawing/2014/main" id="{303135C4-9B1D-4AEA-ADB6-73770AA842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B8526A-C576-4686-AD51-8919461BF677}"/>
              </a:ext>
            </a:extLst>
          </p:cNvPr>
          <p:cNvSpPr>
            <a:spLocks noGrp="1"/>
          </p:cNvSpPr>
          <p:nvPr>
            <p:ph type="sldNum" sz="quarter" idx="12"/>
          </p:nvPr>
        </p:nvSpPr>
        <p:spPr/>
        <p:txBody>
          <a:bodyPr/>
          <a:lstStyle/>
          <a:p>
            <a:fld id="{F9427EBE-9EFA-49E9-B922-8A9BD91E9ADB}" type="slidenum">
              <a:rPr lang="en-US" smtClean="0"/>
              <a:t>‹#›</a:t>
            </a:fld>
            <a:endParaRPr lang="en-US"/>
          </a:p>
        </p:txBody>
      </p:sp>
    </p:spTree>
    <p:extLst>
      <p:ext uri="{BB962C8B-B14F-4D97-AF65-F5344CB8AC3E}">
        <p14:creationId xmlns:p14="http://schemas.microsoft.com/office/powerpoint/2010/main" val="1150778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828A4A-EE54-4B52-A8D5-C401EC953C50}"/>
              </a:ext>
            </a:extLst>
          </p:cNvPr>
          <p:cNvSpPr>
            <a:spLocks noGrp="1"/>
          </p:cNvSpPr>
          <p:nvPr>
            <p:ph type="dt" sz="half" idx="10"/>
          </p:nvPr>
        </p:nvSpPr>
        <p:spPr/>
        <p:txBody>
          <a:bodyPr/>
          <a:lstStyle/>
          <a:p>
            <a:fld id="{EF6B141C-0F3A-43C3-BC90-CB5D2696F658}" type="datetimeFigureOut">
              <a:rPr lang="en-US" smtClean="0"/>
              <a:t>11/8/2021</a:t>
            </a:fld>
            <a:endParaRPr lang="en-US"/>
          </a:p>
        </p:txBody>
      </p:sp>
      <p:sp>
        <p:nvSpPr>
          <p:cNvPr id="3" name="Footer Placeholder 2">
            <a:extLst>
              <a:ext uri="{FF2B5EF4-FFF2-40B4-BE49-F238E27FC236}">
                <a16:creationId xmlns:a16="http://schemas.microsoft.com/office/drawing/2014/main" id="{66904845-279E-4F4B-B13F-637DF184F2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B46F65-A4F4-424B-95F1-FC4DA722B908}"/>
              </a:ext>
            </a:extLst>
          </p:cNvPr>
          <p:cNvSpPr>
            <a:spLocks noGrp="1"/>
          </p:cNvSpPr>
          <p:nvPr>
            <p:ph type="sldNum" sz="quarter" idx="12"/>
          </p:nvPr>
        </p:nvSpPr>
        <p:spPr/>
        <p:txBody>
          <a:bodyPr/>
          <a:lstStyle/>
          <a:p>
            <a:fld id="{F9427EBE-9EFA-49E9-B922-8A9BD91E9ADB}" type="slidenum">
              <a:rPr lang="en-US" smtClean="0"/>
              <a:t>‹#›</a:t>
            </a:fld>
            <a:endParaRPr lang="en-US"/>
          </a:p>
        </p:txBody>
      </p:sp>
    </p:spTree>
    <p:extLst>
      <p:ext uri="{BB962C8B-B14F-4D97-AF65-F5344CB8AC3E}">
        <p14:creationId xmlns:p14="http://schemas.microsoft.com/office/powerpoint/2010/main" val="1419609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F2D7A-E753-461F-9E60-F61D9F9A23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BAE798-DB2D-438B-AA3C-6E464349D5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A47A35-1A6C-4C44-BE1C-9B9744688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EEBFC6-5C36-4491-9A98-F2B64B6C04EE}"/>
              </a:ext>
            </a:extLst>
          </p:cNvPr>
          <p:cNvSpPr>
            <a:spLocks noGrp="1"/>
          </p:cNvSpPr>
          <p:nvPr>
            <p:ph type="dt" sz="half" idx="10"/>
          </p:nvPr>
        </p:nvSpPr>
        <p:spPr/>
        <p:txBody>
          <a:bodyPr/>
          <a:lstStyle/>
          <a:p>
            <a:fld id="{EF6B141C-0F3A-43C3-BC90-CB5D2696F658}" type="datetimeFigureOut">
              <a:rPr lang="en-US" smtClean="0"/>
              <a:t>11/8/2021</a:t>
            </a:fld>
            <a:endParaRPr lang="en-US"/>
          </a:p>
        </p:txBody>
      </p:sp>
      <p:sp>
        <p:nvSpPr>
          <p:cNvPr id="6" name="Footer Placeholder 5">
            <a:extLst>
              <a:ext uri="{FF2B5EF4-FFF2-40B4-BE49-F238E27FC236}">
                <a16:creationId xmlns:a16="http://schemas.microsoft.com/office/drawing/2014/main" id="{C1B82D89-815C-43F6-A360-47D2909FE8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3ED08F-1035-477A-980D-A4F6B0F1F4A0}"/>
              </a:ext>
            </a:extLst>
          </p:cNvPr>
          <p:cNvSpPr>
            <a:spLocks noGrp="1"/>
          </p:cNvSpPr>
          <p:nvPr>
            <p:ph type="sldNum" sz="quarter" idx="12"/>
          </p:nvPr>
        </p:nvSpPr>
        <p:spPr/>
        <p:txBody>
          <a:bodyPr/>
          <a:lstStyle/>
          <a:p>
            <a:fld id="{F9427EBE-9EFA-49E9-B922-8A9BD91E9ADB}" type="slidenum">
              <a:rPr lang="en-US" smtClean="0"/>
              <a:t>‹#›</a:t>
            </a:fld>
            <a:endParaRPr lang="en-US"/>
          </a:p>
        </p:txBody>
      </p:sp>
    </p:spTree>
    <p:extLst>
      <p:ext uri="{BB962C8B-B14F-4D97-AF65-F5344CB8AC3E}">
        <p14:creationId xmlns:p14="http://schemas.microsoft.com/office/powerpoint/2010/main" val="2759268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AE655-F6F0-4E28-BDF1-E1ADC16DCD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DF9CB9-FA48-47EC-BB71-793AAD062F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ED1558-BC6D-4F47-B5BB-484F980E1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7106F6-F8E5-4DE7-9956-952D187135A1}"/>
              </a:ext>
            </a:extLst>
          </p:cNvPr>
          <p:cNvSpPr>
            <a:spLocks noGrp="1"/>
          </p:cNvSpPr>
          <p:nvPr>
            <p:ph type="dt" sz="half" idx="10"/>
          </p:nvPr>
        </p:nvSpPr>
        <p:spPr/>
        <p:txBody>
          <a:bodyPr/>
          <a:lstStyle/>
          <a:p>
            <a:fld id="{EF6B141C-0F3A-43C3-BC90-CB5D2696F658}" type="datetimeFigureOut">
              <a:rPr lang="en-US" smtClean="0"/>
              <a:t>11/8/2021</a:t>
            </a:fld>
            <a:endParaRPr lang="en-US"/>
          </a:p>
        </p:txBody>
      </p:sp>
      <p:sp>
        <p:nvSpPr>
          <p:cNvPr id="6" name="Footer Placeholder 5">
            <a:extLst>
              <a:ext uri="{FF2B5EF4-FFF2-40B4-BE49-F238E27FC236}">
                <a16:creationId xmlns:a16="http://schemas.microsoft.com/office/drawing/2014/main" id="{6D91A25C-46A0-48A5-AA00-AE7DB1B582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894747-EE04-4BD6-B985-6D8D8B3C1F8D}"/>
              </a:ext>
            </a:extLst>
          </p:cNvPr>
          <p:cNvSpPr>
            <a:spLocks noGrp="1"/>
          </p:cNvSpPr>
          <p:nvPr>
            <p:ph type="sldNum" sz="quarter" idx="12"/>
          </p:nvPr>
        </p:nvSpPr>
        <p:spPr/>
        <p:txBody>
          <a:bodyPr/>
          <a:lstStyle/>
          <a:p>
            <a:fld id="{F9427EBE-9EFA-49E9-B922-8A9BD91E9ADB}" type="slidenum">
              <a:rPr lang="en-US" smtClean="0"/>
              <a:t>‹#›</a:t>
            </a:fld>
            <a:endParaRPr lang="en-US"/>
          </a:p>
        </p:txBody>
      </p:sp>
    </p:spTree>
    <p:extLst>
      <p:ext uri="{BB962C8B-B14F-4D97-AF65-F5344CB8AC3E}">
        <p14:creationId xmlns:p14="http://schemas.microsoft.com/office/powerpoint/2010/main" val="1030107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17BF68-A165-41B9-B83E-8053A6E943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D38943-8669-4413-8474-DFFF1698F1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62FA29-62F0-4BAF-B772-67EDBC2660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B141C-0F3A-43C3-BC90-CB5D2696F658}" type="datetimeFigureOut">
              <a:rPr lang="en-US" smtClean="0"/>
              <a:t>11/8/2021</a:t>
            </a:fld>
            <a:endParaRPr lang="en-US"/>
          </a:p>
        </p:txBody>
      </p:sp>
      <p:sp>
        <p:nvSpPr>
          <p:cNvPr id="5" name="Footer Placeholder 4">
            <a:extLst>
              <a:ext uri="{FF2B5EF4-FFF2-40B4-BE49-F238E27FC236}">
                <a16:creationId xmlns:a16="http://schemas.microsoft.com/office/drawing/2014/main" id="{047AAF0C-FBEA-47FF-BA8B-470A2F9901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EB1FC5-FE89-46C2-BDD5-22A2393A30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27EBE-9EFA-49E9-B922-8A9BD91E9ADB}" type="slidenum">
              <a:rPr lang="en-US" smtClean="0"/>
              <a:t>‹#›</a:t>
            </a:fld>
            <a:endParaRPr lang="en-US"/>
          </a:p>
        </p:txBody>
      </p:sp>
    </p:spTree>
    <p:extLst>
      <p:ext uri="{BB962C8B-B14F-4D97-AF65-F5344CB8AC3E}">
        <p14:creationId xmlns:p14="http://schemas.microsoft.com/office/powerpoint/2010/main" val="2090333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rise4mit.medium.com/best-practices-for-effective-dei-committees-9d7f48d66c70" TargetMode="External"/><Relationship Id="rId7" Type="http://schemas.openxmlformats.org/officeDocument/2006/relationships/hyperlink" Target="https://pfadei.memberclicks.net/assets/docs/Council%20Member%20Welcome%20Letter.docx" TargetMode="Externa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hyperlink" Target="https://dei.professionalfraternity.org/assets/docs/PFA%20DEII%20terms%20_final.docx" TargetMode="External"/><Relationship Id="rId5" Type="http://schemas.openxmlformats.org/officeDocument/2006/relationships/hyperlink" Target="https://dei.professionalfraternity.org/dei-resources" TargetMode="External"/><Relationship Id="rId4" Type="http://schemas.openxmlformats.org/officeDocument/2006/relationships/hyperlink" Target="https://pfadei.memberclicks.net/assets/docs/PFA%20DEII%20council%20first%20agenda.docx"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pfadei.memberclicks.net/assets/docs/PFA%20DEII%20StakeholderWorksheet.docx" TargetMode="External"/><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hyperlink" Target="https://pfadei.memberclicks.net/assets/docs/PFA%20DEII%20financial%20impact%20of%20diversity.pdf" TargetMode="External"/><Relationship Id="rId4" Type="http://schemas.openxmlformats.org/officeDocument/2006/relationships/hyperlink" Target="https://pfadei.memberclicks.net/assets/docs/PFA%20DEII%20DataGatheringWorksheet.docx"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fadei.memberclicks.net/assets/docs/PFA%20DEII%202021%20Calendar.docx" TargetMode="Externa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hyperlink" Target="https://pfadei.memberclicks.net/assets/docs/PFA_DEII%20Workshops_final.docx" TargetMode="External"/><Relationship Id="rId5" Type="http://schemas.openxmlformats.org/officeDocument/2006/relationships/hyperlink" Target="https://dei.professionalfraternity.org/global-diversity-credential-program" TargetMode="External"/><Relationship Id="rId4" Type="http://schemas.openxmlformats.org/officeDocument/2006/relationships/hyperlink" Target="https://pfadei.memberclicks.net/assets/docs/2021-blank-calendar-template-with-notes-03.doc"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ei.professionalfraternity.org/program-guide-and-materials"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blog.ongig.com/diversity-and-inclusion/10-examples-of-the-best-diversity-statement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dei.professionalfraternity.org/exploring-unconscious-bias" TargetMode="External"/><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hyperlink" Target="https://implicit.harvard.edu/implicit/selectatest.html" TargetMode="External"/><Relationship Id="rId4" Type="http://schemas.openxmlformats.org/officeDocument/2006/relationships/hyperlink" Target="https://pfadei.memberclicks.net/assets/docs/pfa_biastest_explained.pptx"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864" y="-29029"/>
            <a:ext cx="12209863" cy="6887029"/>
          </a:xfrm>
          <a:prstGeom prst="rect">
            <a:avLst/>
          </a:prstGeom>
        </p:spPr>
      </p:pic>
      <p:sp>
        <p:nvSpPr>
          <p:cNvPr id="2" name="Rectangle 1"/>
          <p:cNvSpPr/>
          <p:nvPr/>
        </p:nvSpPr>
        <p:spPr>
          <a:xfrm>
            <a:off x="3541485" y="5326743"/>
            <a:ext cx="8650513" cy="914400"/>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E6A60CF-7A8D-4C2B-8D93-FF12842DFE4F}"/>
              </a:ext>
            </a:extLst>
          </p:cNvPr>
          <p:cNvSpPr txBox="1"/>
          <p:nvPr/>
        </p:nvSpPr>
        <p:spPr>
          <a:xfrm>
            <a:off x="3860800" y="5349243"/>
            <a:ext cx="8331200" cy="800219"/>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PFA Diversity, Equity, and Inclusion Initiative</a:t>
            </a:r>
          </a:p>
          <a:p>
            <a:r>
              <a:rPr lang="en-US" dirty="0">
                <a:solidFill>
                  <a:schemeClr val="bg1"/>
                </a:solidFill>
                <a:latin typeface="Century Gothic" panose="020B0502020202020204" pitchFamily="34" charset="0"/>
              </a:rPr>
              <a:t>Fundamentals of Creating and Sustaining an Inclusive Environment</a:t>
            </a:r>
          </a:p>
        </p:txBody>
      </p:sp>
    </p:spTree>
    <p:extLst>
      <p:ext uri="{BB962C8B-B14F-4D97-AF65-F5344CB8AC3E}">
        <p14:creationId xmlns:p14="http://schemas.microsoft.com/office/powerpoint/2010/main" val="1534976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FF5EC1-9D3D-48D8-B8A7-E5DAEA42E7D9}"/>
              </a:ext>
            </a:extLst>
          </p:cNvPr>
          <p:cNvSpPr txBox="1"/>
          <p:nvPr/>
        </p:nvSpPr>
        <p:spPr>
          <a:xfrm>
            <a:off x="524824" y="369455"/>
            <a:ext cx="7791862" cy="523220"/>
          </a:xfrm>
          <a:prstGeom prst="rect">
            <a:avLst/>
          </a:prstGeom>
          <a:noFill/>
        </p:spPr>
        <p:txBody>
          <a:bodyPr wrap="square" rtlCol="0">
            <a:spAutoFit/>
          </a:bodyPr>
          <a:lstStyle/>
          <a:p>
            <a:r>
              <a:rPr lang="en-US" sz="2800" dirty="0">
                <a:solidFill>
                  <a:schemeClr val="tx1">
                    <a:lumMod val="75000"/>
                    <a:lumOff val="25000"/>
                  </a:schemeClr>
                </a:solidFill>
                <a:latin typeface="Century Gothic" panose="020B0502020202020204" pitchFamily="34" charset="0"/>
                <a:ea typeface="Verdana" panose="020B0604030504040204" pitchFamily="34" charset="0"/>
              </a:rPr>
              <a:t>Section Two</a:t>
            </a:r>
          </a:p>
        </p:txBody>
      </p:sp>
      <p:graphicFrame>
        <p:nvGraphicFramePr>
          <p:cNvPr id="3" name="Diagram 2"/>
          <p:cNvGraphicFramePr/>
          <p:nvPr>
            <p:extLst>
              <p:ext uri="{D42A27DB-BD31-4B8C-83A1-F6EECF244321}">
                <p14:modId xmlns:p14="http://schemas.microsoft.com/office/powerpoint/2010/main" val="1490842158"/>
              </p:ext>
            </p:extLst>
          </p:nvPr>
        </p:nvGraphicFramePr>
        <p:xfrm>
          <a:off x="319314" y="3875311"/>
          <a:ext cx="11548534" cy="2757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19313" y="1320802"/>
            <a:ext cx="11548534" cy="2830286"/>
          </a:xfrm>
          <a:prstGeom prst="rect">
            <a:avLst/>
          </a:prstGeom>
        </p:spPr>
      </p:pic>
    </p:spTree>
    <p:extLst>
      <p:ext uri="{BB962C8B-B14F-4D97-AF65-F5344CB8AC3E}">
        <p14:creationId xmlns:p14="http://schemas.microsoft.com/office/powerpoint/2010/main" val="2897078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3FAEB9-FCF0-4146-9A5F-C04F066B412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989388" y="0"/>
            <a:ext cx="2390894" cy="6858000"/>
          </a:xfrm>
          <a:prstGeom prst="rect">
            <a:avLst/>
          </a:prstGeom>
        </p:spPr>
      </p:pic>
      <p:sp>
        <p:nvSpPr>
          <p:cNvPr id="11" name="Text Placeholder 2">
            <a:extLst>
              <a:ext uri="{FF2B5EF4-FFF2-40B4-BE49-F238E27FC236}">
                <a16:creationId xmlns:a16="http://schemas.microsoft.com/office/drawing/2014/main" id="{B4A7E918-A544-471B-A6DC-500F61CCB6E1}"/>
              </a:ext>
            </a:extLst>
          </p:cNvPr>
          <p:cNvSpPr txBox="1">
            <a:spLocks/>
          </p:cNvSpPr>
          <p:nvPr/>
        </p:nvSpPr>
        <p:spPr>
          <a:xfrm>
            <a:off x="398302" y="330816"/>
            <a:ext cx="8107343" cy="63230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sz="2800" dirty="0">
                <a:solidFill>
                  <a:schemeClr val="tx1">
                    <a:lumMod val="75000"/>
                    <a:lumOff val="25000"/>
                  </a:schemeClr>
                </a:solidFill>
                <a:latin typeface="Century Gothic" panose="020B0502020202020204" pitchFamily="34" charset="0"/>
                <a:ea typeface="Verdana" panose="020B0604030504040204" pitchFamily="34" charset="0"/>
              </a:rPr>
              <a:t>DEI ACTION COUNCIL OVERVIEW</a:t>
            </a:r>
          </a:p>
          <a:p>
            <a:pPr algn="l">
              <a:lnSpc>
                <a:spcPct val="110000"/>
              </a:lnSpc>
            </a:pPr>
            <a:r>
              <a:rPr lang="en-US" sz="1600" dirty="0">
                <a:solidFill>
                  <a:schemeClr val="tx1">
                    <a:lumMod val="75000"/>
                    <a:lumOff val="25000"/>
                  </a:schemeClr>
                </a:solidFill>
                <a:latin typeface="Century Gothic" panose="020B0502020202020204" pitchFamily="34" charset="0"/>
                <a:ea typeface="Verdana" panose="020B0604030504040204" pitchFamily="34" charset="0"/>
              </a:rPr>
              <a:t>Sometimes called a Task Force, DEI Councils:</a:t>
            </a:r>
          </a:p>
          <a:p>
            <a:pPr marL="285750" indent="-285750" algn="l">
              <a:lnSpc>
                <a:spcPct val="110000"/>
              </a:lnSpc>
              <a:buFont typeface="Wingdings" panose="05000000000000000000" pitchFamily="2" charset="2"/>
              <a:buChar char="§"/>
            </a:pPr>
            <a:r>
              <a:rPr lang="en-US" sz="1600" dirty="0">
                <a:solidFill>
                  <a:schemeClr val="tx1">
                    <a:lumMod val="75000"/>
                    <a:lumOff val="25000"/>
                  </a:schemeClr>
                </a:solidFill>
                <a:latin typeface="Century Gothic" panose="020B0502020202020204" pitchFamily="34" charset="0"/>
                <a:ea typeface="Verdana" panose="020B0604030504040204" pitchFamily="34" charset="0"/>
              </a:rPr>
              <a:t>Actively develop and promote strategies and experiences to drive increased racial, religious, social, age, gender and other aspects of diversity</a:t>
            </a:r>
          </a:p>
          <a:p>
            <a:pPr marL="285750" indent="-285750" algn="l">
              <a:lnSpc>
                <a:spcPct val="110000"/>
              </a:lnSpc>
              <a:buFont typeface="Wingdings" panose="05000000000000000000" pitchFamily="2" charset="2"/>
              <a:buChar char="§"/>
            </a:pPr>
            <a:r>
              <a:rPr lang="en-US" sz="1600" dirty="0">
                <a:solidFill>
                  <a:schemeClr val="tx1">
                    <a:lumMod val="75000"/>
                    <a:lumOff val="25000"/>
                  </a:schemeClr>
                </a:solidFill>
                <a:latin typeface="Century Gothic" panose="020B0502020202020204" pitchFamily="34" charset="0"/>
                <a:ea typeface="Verdana" panose="020B0604030504040204" pitchFamily="34" charset="0"/>
              </a:rPr>
              <a:t>Seek to understand the issues and language of diversity, equity and inclusion</a:t>
            </a:r>
          </a:p>
          <a:p>
            <a:pPr marL="285750" indent="-285750" algn="l">
              <a:lnSpc>
                <a:spcPct val="110000"/>
              </a:lnSpc>
              <a:buFont typeface="Wingdings" panose="05000000000000000000" pitchFamily="2" charset="2"/>
              <a:buChar char="§"/>
            </a:pPr>
            <a:r>
              <a:rPr lang="en-US" sz="1600" dirty="0">
                <a:solidFill>
                  <a:schemeClr val="tx1">
                    <a:lumMod val="75000"/>
                    <a:lumOff val="25000"/>
                  </a:schemeClr>
                </a:solidFill>
                <a:latin typeface="Century Gothic" panose="020B0502020202020204" pitchFamily="34" charset="0"/>
                <a:ea typeface="Verdana" panose="020B0604030504040204" pitchFamily="34" charset="0"/>
              </a:rPr>
              <a:t>Provide advice, suggestions and opportunities to more traditional leadership to move diversity to the forefront</a:t>
            </a:r>
          </a:p>
          <a:p>
            <a:pPr marL="285750" indent="-285750" algn="l">
              <a:lnSpc>
                <a:spcPct val="110000"/>
              </a:lnSpc>
              <a:buFont typeface="Wingdings" panose="05000000000000000000" pitchFamily="2" charset="2"/>
              <a:buChar char="§"/>
            </a:pPr>
            <a:r>
              <a:rPr lang="en-US" sz="1600" dirty="0">
                <a:solidFill>
                  <a:schemeClr val="tx1">
                    <a:lumMod val="75000"/>
                    <a:lumOff val="25000"/>
                  </a:schemeClr>
                </a:solidFill>
                <a:latin typeface="Century Gothic" panose="020B0502020202020204" pitchFamily="34" charset="0"/>
                <a:ea typeface="Verdana" panose="020B0604030504040204" pitchFamily="34" charset="0"/>
              </a:rPr>
              <a:t>Take on accountability for change</a:t>
            </a:r>
          </a:p>
          <a:p>
            <a:pPr marL="285750" indent="-285750" algn="l">
              <a:lnSpc>
                <a:spcPct val="110000"/>
              </a:lnSpc>
              <a:buFont typeface="Wingdings" panose="05000000000000000000" pitchFamily="2" charset="2"/>
              <a:buChar char="§"/>
            </a:pPr>
            <a:r>
              <a:rPr lang="en-US" sz="1600" dirty="0">
                <a:solidFill>
                  <a:schemeClr val="tx1">
                    <a:lumMod val="75000"/>
                    <a:lumOff val="25000"/>
                  </a:schemeClr>
                </a:solidFill>
                <a:latin typeface="Century Gothic" panose="020B0502020202020204" pitchFamily="34" charset="0"/>
                <a:ea typeface="Verdana" panose="020B0604030504040204" pitchFamily="34" charset="0"/>
              </a:rPr>
              <a:t>Personify the message that the organization has a focus on increased diversity</a:t>
            </a:r>
          </a:p>
          <a:p>
            <a:pPr marL="285750" indent="-285750" algn="l">
              <a:lnSpc>
                <a:spcPct val="110000"/>
              </a:lnSpc>
              <a:buFont typeface="Wingdings" panose="05000000000000000000" pitchFamily="2" charset="2"/>
              <a:buChar char="§"/>
            </a:pPr>
            <a:r>
              <a:rPr lang="en-US" sz="1600" dirty="0">
                <a:solidFill>
                  <a:schemeClr val="tx1">
                    <a:lumMod val="75000"/>
                    <a:lumOff val="25000"/>
                  </a:schemeClr>
                </a:solidFill>
                <a:latin typeface="Century Gothic" panose="020B0502020202020204" pitchFamily="34" charset="0"/>
                <a:ea typeface="Verdana" panose="020B0604030504040204" pitchFamily="34" charset="0"/>
              </a:rPr>
              <a:t>Set and achieve real goals, and deepen impact over time</a:t>
            </a:r>
          </a:p>
          <a:p>
            <a:pPr marL="285750" indent="-285750" algn="l">
              <a:lnSpc>
                <a:spcPct val="110000"/>
              </a:lnSpc>
              <a:buFont typeface="Wingdings" panose="05000000000000000000" pitchFamily="2" charset="2"/>
              <a:buChar char="§"/>
            </a:pPr>
            <a:r>
              <a:rPr lang="en-US" sz="1600" dirty="0">
                <a:solidFill>
                  <a:schemeClr val="tx1">
                    <a:lumMod val="75000"/>
                    <a:lumOff val="25000"/>
                  </a:schemeClr>
                </a:solidFill>
                <a:latin typeface="Century Gothic" panose="020B0502020202020204" pitchFamily="34" charset="0"/>
                <a:ea typeface="Verdana" panose="020B0604030504040204" pitchFamily="34" charset="0"/>
              </a:rPr>
              <a:t>Do their utmost to include a full range of perspectives and demonstrate tolerance – even those with whom they disagree</a:t>
            </a:r>
          </a:p>
          <a:p>
            <a:pPr marL="285750" indent="-285750" algn="l">
              <a:lnSpc>
                <a:spcPct val="110000"/>
              </a:lnSpc>
              <a:buFont typeface="Wingdings" panose="05000000000000000000" pitchFamily="2" charset="2"/>
              <a:buChar char="§"/>
            </a:pPr>
            <a:r>
              <a:rPr lang="en-US" sz="1600" dirty="0">
                <a:solidFill>
                  <a:schemeClr val="tx1">
                    <a:lumMod val="75000"/>
                    <a:lumOff val="25000"/>
                  </a:schemeClr>
                </a:solidFill>
                <a:latin typeface="Century Gothic" panose="020B0502020202020204" pitchFamily="34" charset="0"/>
                <a:ea typeface="Verdana" panose="020B0604030504040204" pitchFamily="34" charset="0"/>
              </a:rPr>
              <a:t>Focus on change but also recognize the value of awareness, engagement, and a positive diversity experience</a:t>
            </a:r>
          </a:p>
          <a:p>
            <a:pPr marL="285750" indent="-285750" algn="l">
              <a:lnSpc>
                <a:spcPct val="110000"/>
              </a:lnSpc>
              <a:buFont typeface="Wingdings" panose="05000000000000000000" pitchFamily="2" charset="2"/>
              <a:buChar char="§"/>
            </a:pPr>
            <a:r>
              <a:rPr lang="en-US" sz="1600" dirty="0">
                <a:solidFill>
                  <a:schemeClr val="tx1">
                    <a:lumMod val="75000"/>
                    <a:lumOff val="25000"/>
                  </a:schemeClr>
                </a:solidFill>
                <a:latin typeface="Century Gothic" panose="020B0502020202020204" pitchFamily="34" charset="0"/>
                <a:ea typeface="Verdana" panose="020B0604030504040204" pitchFamily="34" charset="0"/>
              </a:rPr>
              <a:t>Endeavor to create a culture of true inclusion for minority individuals and groups, and one with active and engaged ALLIES</a:t>
            </a:r>
          </a:p>
          <a:p>
            <a:pPr>
              <a:lnSpc>
                <a:spcPct val="110000"/>
              </a:lnSpc>
            </a:pPr>
            <a:endParaRPr lang="en-US" sz="1800" dirty="0">
              <a:solidFill>
                <a:schemeClr val="tx1">
                  <a:lumMod val="75000"/>
                  <a:lumOff val="25000"/>
                </a:schemeClr>
              </a:solidFill>
              <a:latin typeface="Century Gothic" panose="020B0502020202020204" pitchFamily="34" charset="0"/>
              <a:ea typeface="Verdana" panose="020B0604030504040204" pitchFamily="34" charset="0"/>
            </a:endParaRPr>
          </a:p>
        </p:txBody>
      </p:sp>
    </p:spTree>
    <p:extLst>
      <p:ext uri="{BB962C8B-B14F-4D97-AF65-F5344CB8AC3E}">
        <p14:creationId xmlns:p14="http://schemas.microsoft.com/office/powerpoint/2010/main" val="195854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erson holding a game controller&#10;&#10;Description automatically generated with low confidence"/>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 y="10"/>
            <a:ext cx="12191999"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p:spPr>
      </p:pic>
      <p:sp>
        <p:nvSpPr>
          <p:cNvPr id="3" name="TextBox 2">
            <a:extLst>
              <a:ext uri="{FF2B5EF4-FFF2-40B4-BE49-F238E27FC236}">
                <a16:creationId xmlns:a16="http://schemas.microsoft.com/office/drawing/2014/main" id="{1C74D793-0D94-49E3-BF6A-A9C6284761C6}"/>
              </a:ext>
            </a:extLst>
          </p:cNvPr>
          <p:cNvSpPr txBox="1"/>
          <p:nvPr/>
        </p:nvSpPr>
        <p:spPr>
          <a:xfrm>
            <a:off x="333826" y="3199330"/>
            <a:ext cx="11364688" cy="71596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dirty="0">
                <a:solidFill>
                  <a:schemeClr val="tx1">
                    <a:lumMod val="75000"/>
                    <a:lumOff val="25000"/>
                  </a:schemeClr>
                </a:solidFill>
                <a:latin typeface="Century Gothic" panose="020B0502020202020204" pitchFamily="34" charset="0"/>
                <a:ea typeface="Verdana" panose="020B0604030504040204" pitchFamily="34" charset="0"/>
              </a:rPr>
              <a:t>DIVERSITY, EQUITY, AND INCLUSION ACTION COUNCILS</a:t>
            </a:r>
          </a:p>
        </p:txBody>
      </p:sp>
      <p:graphicFrame>
        <p:nvGraphicFramePr>
          <p:cNvPr id="5" name="Table 4"/>
          <p:cNvGraphicFramePr>
            <a:graphicFrameLocks noGrp="1"/>
          </p:cNvGraphicFramePr>
          <p:nvPr>
            <p:extLst>
              <p:ext uri="{D42A27DB-BD31-4B8C-83A1-F6EECF244321}">
                <p14:modId xmlns:p14="http://schemas.microsoft.com/office/powerpoint/2010/main" val="2966185310"/>
              </p:ext>
            </p:extLst>
          </p:nvPr>
        </p:nvGraphicFramePr>
        <p:xfrm>
          <a:off x="333827" y="3844484"/>
          <a:ext cx="11524344" cy="3022600"/>
        </p:xfrm>
        <a:graphic>
          <a:graphicData uri="http://schemas.openxmlformats.org/drawingml/2006/table">
            <a:tbl>
              <a:tblPr firstRow="1" bandRow="1">
                <a:tableStyleId>{5C22544A-7EE6-4342-B048-85BDC9FD1C3A}</a:tableStyleId>
              </a:tblPr>
              <a:tblGrid>
                <a:gridCol w="5762172">
                  <a:extLst>
                    <a:ext uri="{9D8B030D-6E8A-4147-A177-3AD203B41FA5}">
                      <a16:colId xmlns:a16="http://schemas.microsoft.com/office/drawing/2014/main" val="20000"/>
                    </a:ext>
                  </a:extLst>
                </a:gridCol>
                <a:gridCol w="5762172">
                  <a:extLst>
                    <a:ext uri="{9D8B030D-6E8A-4147-A177-3AD203B41FA5}">
                      <a16:colId xmlns:a16="http://schemas.microsoft.com/office/drawing/2014/main" val="20001"/>
                    </a:ext>
                  </a:extLst>
                </a:gridCol>
              </a:tblGrid>
              <a:tr h="1850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lumMod val="75000"/>
                              <a:lumOff val="25000"/>
                            </a:schemeClr>
                          </a:solidFill>
                          <a:latin typeface="Century Gothic" panose="020B0502020202020204" pitchFamily="34" charset="0"/>
                          <a:ea typeface="Verdana" panose="020B0604030504040204" pitchFamily="34" charset="0"/>
                        </a:rPr>
                        <a:t>RECOMMENDATIONS FOR COUNCIL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1">
                            <a:lumMod val="75000"/>
                            <a:lumOff val="25000"/>
                          </a:schemeClr>
                        </a:solidFill>
                        <a:latin typeface="Century Gothic" panose="020B0502020202020204" pitchFamily="34" charset="0"/>
                        <a:ea typeface="Verdan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lumMod val="75000"/>
                              <a:lumOff val="25000"/>
                            </a:schemeClr>
                          </a:solidFill>
                          <a:latin typeface="Century Gothic" panose="020B0502020202020204" pitchFamily="34" charset="0"/>
                          <a:ea typeface="Verdana" panose="020B0604030504040204" pitchFamily="34" charset="0"/>
                        </a:rPr>
                        <a:t>BEST COUNCILS HAVE THE FOLLOWING IN COMMON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285750" indent="-285750">
                        <a:lnSpc>
                          <a:spcPct val="100000"/>
                        </a:lnSpc>
                        <a:buFont typeface="Wingdings" panose="05000000000000000000" pitchFamily="2" charset="2"/>
                        <a:buChar char="§"/>
                      </a:pPr>
                      <a:r>
                        <a:rPr lang="en-US" sz="1400" dirty="0">
                          <a:solidFill>
                            <a:schemeClr val="tx1">
                              <a:lumMod val="75000"/>
                              <a:lumOff val="25000"/>
                            </a:schemeClr>
                          </a:solidFill>
                          <a:latin typeface="Century Gothic" panose="020B0502020202020204" pitchFamily="34" charset="0"/>
                          <a:ea typeface="Verdana" panose="020B0604030504040204" pitchFamily="34" charset="0"/>
                        </a:rPr>
                        <a:t>Ask don’t </a:t>
                      </a:r>
                      <a:r>
                        <a:rPr lang="en-US" sz="1400" i="1" dirty="0">
                          <a:solidFill>
                            <a:schemeClr val="tx1">
                              <a:lumMod val="75000"/>
                              <a:lumOff val="25000"/>
                            </a:schemeClr>
                          </a:solidFill>
                          <a:latin typeface="Century Gothic" panose="020B0502020202020204" pitchFamily="34" charset="0"/>
                          <a:ea typeface="Verdana" panose="020B0604030504040204" pitchFamily="34" charset="0"/>
                        </a:rPr>
                        <a:t>Task</a:t>
                      </a:r>
                      <a:r>
                        <a:rPr lang="en-US" sz="1400" dirty="0">
                          <a:solidFill>
                            <a:schemeClr val="tx1">
                              <a:lumMod val="75000"/>
                              <a:lumOff val="25000"/>
                            </a:schemeClr>
                          </a:solidFill>
                          <a:latin typeface="Century Gothic" panose="020B0502020202020204" pitchFamily="34" charset="0"/>
                          <a:ea typeface="Verdana" panose="020B0604030504040204" pitchFamily="34" charset="0"/>
                        </a:rPr>
                        <a:t>, especially if looking for minority representation</a:t>
                      </a:r>
                    </a:p>
                    <a:p>
                      <a:pPr marL="285750" indent="-285750">
                        <a:lnSpc>
                          <a:spcPct val="100000"/>
                        </a:lnSpc>
                        <a:buFont typeface="Wingdings" panose="05000000000000000000" pitchFamily="2" charset="2"/>
                        <a:buChar char="§"/>
                      </a:pPr>
                      <a:r>
                        <a:rPr lang="en-US" sz="1400" dirty="0">
                          <a:solidFill>
                            <a:schemeClr val="tx1">
                              <a:lumMod val="75000"/>
                              <a:lumOff val="25000"/>
                            </a:schemeClr>
                          </a:solidFill>
                          <a:latin typeface="Century Gothic" panose="020B0502020202020204" pitchFamily="34" charset="0"/>
                          <a:ea typeface="Verdana" panose="020B0604030504040204" pitchFamily="34" charset="0"/>
                        </a:rPr>
                        <a:t>Is an influencer - if not a formal leader</a:t>
                      </a:r>
                    </a:p>
                    <a:p>
                      <a:pPr marL="285750" indent="-285750">
                        <a:lnSpc>
                          <a:spcPct val="100000"/>
                        </a:lnSpc>
                        <a:buFont typeface="Wingdings" panose="05000000000000000000" pitchFamily="2" charset="2"/>
                        <a:buChar char="§"/>
                      </a:pPr>
                      <a:r>
                        <a:rPr lang="en-US" sz="1400" dirty="0">
                          <a:solidFill>
                            <a:schemeClr val="tx1">
                              <a:lumMod val="75000"/>
                              <a:lumOff val="25000"/>
                            </a:schemeClr>
                          </a:solidFill>
                          <a:latin typeface="Century Gothic" panose="020B0502020202020204" pitchFamily="34" charset="0"/>
                          <a:ea typeface="Verdana" panose="020B0604030504040204" pitchFamily="34" charset="0"/>
                        </a:rPr>
                        <a:t>“Walks the Talk”</a:t>
                      </a:r>
                    </a:p>
                    <a:p>
                      <a:pPr marL="285750" indent="-285750">
                        <a:lnSpc>
                          <a:spcPct val="100000"/>
                        </a:lnSpc>
                        <a:buFont typeface="Wingdings" panose="05000000000000000000" pitchFamily="2" charset="2"/>
                        <a:buChar char="§"/>
                      </a:pPr>
                      <a:r>
                        <a:rPr lang="en-US" sz="1400" dirty="0">
                          <a:solidFill>
                            <a:schemeClr val="tx1">
                              <a:lumMod val="75000"/>
                              <a:lumOff val="25000"/>
                            </a:schemeClr>
                          </a:solidFill>
                          <a:latin typeface="Century Gothic" panose="020B0502020202020204" pitchFamily="34" charset="0"/>
                          <a:ea typeface="Verdana" panose="020B0604030504040204" pitchFamily="34" charset="0"/>
                        </a:rPr>
                        <a:t>Agrees to serve for ~2+ years </a:t>
                      </a:r>
                    </a:p>
                    <a:p>
                      <a:pPr marL="285750" indent="-285750">
                        <a:lnSpc>
                          <a:spcPct val="100000"/>
                        </a:lnSpc>
                        <a:buFont typeface="Wingdings" panose="05000000000000000000" pitchFamily="2" charset="2"/>
                        <a:buChar char="§"/>
                      </a:pPr>
                      <a:r>
                        <a:rPr lang="en-US" sz="1400" dirty="0">
                          <a:solidFill>
                            <a:schemeClr val="tx1">
                              <a:lumMod val="75000"/>
                              <a:lumOff val="25000"/>
                            </a:schemeClr>
                          </a:solidFill>
                          <a:latin typeface="Century Gothic" panose="020B0502020202020204" pitchFamily="34" charset="0"/>
                          <a:ea typeface="Verdana" panose="020B0604030504040204" pitchFamily="34" charset="0"/>
                        </a:rPr>
                        <a:t>Can handle tough conversations graciously/ demonstrates empathy skills</a:t>
                      </a:r>
                    </a:p>
                    <a:p>
                      <a:pPr marL="285750" indent="-285750">
                        <a:lnSpc>
                          <a:spcPct val="100000"/>
                        </a:lnSpc>
                        <a:buFont typeface="Wingdings" panose="05000000000000000000" pitchFamily="2" charset="2"/>
                        <a:buChar char="§"/>
                      </a:pPr>
                      <a:r>
                        <a:rPr lang="en-US" sz="1400" dirty="0">
                          <a:solidFill>
                            <a:schemeClr val="tx1">
                              <a:lumMod val="75000"/>
                              <a:lumOff val="25000"/>
                            </a:schemeClr>
                          </a:solidFill>
                          <a:latin typeface="Century Gothic" panose="020B0502020202020204" pitchFamily="34" charset="0"/>
                          <a:ea typeface="Verdana" panose="020B0604030504040204" pitchFamily="34" charset="0"/>
                        </a:rPr>
                        <a:t>Has solid attention to detail or has administrative support</a:t>
                      </a:r>
                    </a:p>
                    <a:p>
                      <a:pPr marL="285750" indent="-285750">
                        <a:lnSpc>
                          <a:spcPct val="100000"/>
                        </a:lnSpc>
                        <a:buFont typeface="Wingdings" panose="05000000000000000000" pitchFamily="2" charset="2"/>
                        <a:buChar char="§"/>
                      </a:pPr>
                      <a:r>
                        <a:rPr lang="en-US" sz="1400" dirty="0">
                          <a:solidFill>
                            <a:schemeClr val="tx1">
                              <a:lumMod val="75000"/>
                              <a:lumOff val="25000"/>
                            </a:schemeClr>
                          </a:solidFill>
                          <a:latin typeface="Century Gothic" panose="020B0502020202020204" pitchFamily="34" charset="0"/>
                          <a:ea typeface="Verdana" panose="020B0604030504040204" pitchFamily="34" charset="0"/>
                        </a:rPr>
                        <a:t>Bold, enjoys being visible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lnSpc>
                          <a:spcPct val="100000"/>
                        </a:lnSpc>
                        <a:buFont typeface="Wingdings" panose="05000000000000000000" pitchFamily="2" charset="2"/>
                        <a:buChar char="§"/>
                      </a:pPr>
                      <a:r>
                        <a:rPr lang="en-US" sz="1400" dirty="0">
                          <a:solidFill>
                            <a:schemeClr val="tx1">
                              <a:lumMod val="75000"/>
                              <a:lumOff val="25000"/>
                            </a:schemeClr>
                          </a:solidFill>
                          <a:latin typeface="Century Gothic" panose="020B0502020202020204" pitchFamily="34" charset="0"/>
                          <a:ea typeface="Verdana" panose="020B0604030504040204" pitchFamily="34" charset="0"/>
                        </a:rPr>
                        <a:t>Have engaged stakeholders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solidFill>
                            <a:schemeClr val="tx1">
                              <a:lumMod val="75000"/>
                              <a:lumOff val="25000"/>
                            </a:schemeClr>
                          </a:solidFill>
                          <a:latin typeface="Century Gothic" panose="020B0502020202020204" pitchFamily="34" charset="0"/>
                          <a:ea typeface="Verdana" panose="020B0604030504040204" pitchFamily="34" charset="0"/>
                        </a:rPr>
                        <a:t>Have an established budget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solidFill>
                            <a:schemeClr val="tx1">
                              <a:lumMod val="75000"/>
                              <a:lumOff val="25000"/>
                            </a:schemeClr>
                          </a:solidFill>
                          <a:latin typeface="Century Gothic" panose="020B0502020202020204" pitchFamily="34" charset="0"/>
                          <a:ea typeface="Verdana" panose="020B0604030504040204" pitchFamily="34" charset="0"/>
                        </a:rPr>
                        <a:t>Over time, finds ways to include diverse members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solidFill>
                            <a:schemeClr val="tx1">
                              <a:lumMod val="75000"/>
                              <a:lumOff val="25000"/>
                            </a:schemeClr>
                          </a:solidFill>
                          <a:latin typeface="Century Gothic" panose="020B0502020202020204" pitchFamily="34" charset="0"/>
                          <a:ea typeface="Verdana" panose="020B0604030504040204" pitchFamily="34" charset="0"/>
                        </a:rPr>
                        <a:t>Over time, deepens and widens both scope and goals</a:t>
                      </a:r>
                    </a:p>
                    <a:p>
                      <a:pPr marL="285750" indent="-285750">
                        <a:lnSpc>
                          <a:spcPct val="100000"/>
                        </a:lnSpc>
                        <a:buFont typeface="Wingdings" panose="05000000000000000000" pitchFamily="2" charset="2"/>
                        <a:buChar char="§"/>
                      </a:pPr>
                      <a:r>
                        <a:rPr lang="en-US" sz="1400" dirty="0">
                          <a:solidFill>
                            <a:schemeClr val="tx1">
                              <a:lumMod val="75000"/>
                              <a:lumOff val="25000"/>
                            </a:schemeClr>
                          </a:solidFill>
                          <a:latin typeface="Century Gothic" panose="020B0502020202020204" pitchFamily="34" charset="0"/>
                          <a:ea typeface="Verdana" panose="020B0604030504040204" pitchFamily="34" charset="0"/>
                        </a:rPr>
                        <a:t>Make council service a visible, distinguished honor</a:t>
                      </a:r>
                    </a:p>
                    <a:p>
                      <a:pPr marL="742950" lvl="1" indent="-285750">
                        <a:lnSpc>
                          <a:spcPct val="100000"/>
                        </a:lnSpc>
                        <a:buFont typeface="Wingdings" panose="05000000000000000000" pitchFamily="2" charset="2"/>
                        <a:buChar char="§"/>
                      </a:pPr>
                      <a:r>
                        <a:rPr lang="en-US" sz="1200" dirty="0">
                          <a:solidFill>
                            <a:schemeClr val="tx1">
                              <a:lumMod val="75000"/>
                              <a:lumOff val="25000"/>
                            </a:schemeClr>
                          </a:solidFill>
                          <a:latin typeface="Century Gothic" panose="020B0502020202020204" pitchFamily="34" charset="0"/>
                          <a:ea typeface="Verdana" panose="020B0604030504040204" pitchFamily="34" charset="0"/>
                        </a:rPr>
                        <a:t>Encourage presentation to leadership groups</a:t>
                      </a:r>
                    </a:p>
                    <a:p>
                      <a:pPr marL="742950" lvl="1" indent="-285750">
                        <a:lnSpc>
                          <a:spcPct val="100000"/>
                        </a:lnSpc>
                        <a:buFont typeface="Wingdings" panose="05000000000000000000" pitchFamily="2" charset="2"/>
                        <a:buChar char="§"/>
                      </a:pPr>
                      <a:r>
                        <a:rPr lang="en-US" sz="1200" dirty="0">
                          <a:solidFill>
                            <a:schemeClr val="tx1">
                              <a:lumMod val="75000"/>
                              <a:lumOff val="25000"/>
                            </a:schemeClr>
                          </a:solidFill>
                          <a:latin typeface="Century Gothic" panose="020B0502020202020204" pitchFamily="34" charset="0"/>
                          <a:ea typeface="Verdana" panose="020B0604030504040204" pitchFamily="34" charset="0"/>
                        </a:rPr>
                        <a:t>Communicate time commitment per month and do “check Ins” (5-15 hours), adjust as necessary</a:t>
                      </a:r>
                    </a:p>
                    <a:p>
                      <a:pPr marL="742950" lvl="1" indent="-285750">
                        <a:lnSpc>
                          <a:spcPct val="100000"/>
                        </a:lnSpc>
                        <a:buFont typeface="Wingdings" panose="05000000000000000000" pitchFamily="2" charset="2"/>
                        <a:buChar char="§"/>
                      </a:pPr>
                      <a:r>
                        <a:rPr lang="en-US" sz="1200" dirty="0">
                          <a:solidFill>
                            <a:schemeClr val="tx1">
                              <a:lumMod val="75000"/>
                              <a:lumOff val="25000"/>
                            </a:schemeClr>
                          </a:solidFill>
                          <a:latin typeface="Century Gothic" panose="020B0502020202020204" pitchFamily="34" charset="0"/>
                          <a:ea typeface="Verdana" panose="020B0604030504040204" pitchFamily="34" charset="0"/>
                        </a:rPr>
                        <a:t>Make specific roles and deliverables clear and, if possible, measurable</a:t>
                      </a:r>
                      <a:endParaRPr lang="en-US" sz="1200" dirty="0">
                        <a:solidFill>
                          <a:schemeClr val="tx1">
                            <a:lumMod val="75000"/>
                            <a:lumOff val="25000"/>
                          </a:schemeClr>
                        </a:solidFill>
                        <a:latin typeface="Century Gothic" panose="020B0502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marL="0" indent="0">
                        <a:lnSpc>
                          <a:spcPct val="100000"/>
                        </a:lnSpc>
                        <a:buFont typeface="Wingdings" panose="05000000000000000000" pitchFamily="2" charset="2"/>
                        <a:buNone/>
                      </a:pPr>
                      <a:endParaRPr lang="en-US" sz="1600" dirty="0">
                        <a:solidFill>
                          <a:schemeClr val="tx1">
                            <a:lumMod val="75000"/>
                            <a:lumOff val="25000"/>
                          </a:schemeClr>
                        </a:solidFill>
                        <a:latin typeface="Century Gothic" panose="020B0502020202020204" pitchFamily="34" charset="0"/>
                        <a:ea typeface="Verdana" panose="020B060403050404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00000"/>
                        </a:lnSpc>
                      </a:pPr>
                      <a:endParaRPr lang="en-US" sz="1600" dirty="0">
                        <a:solidFill>
                          <a:schemeClr val="tx1">
                            <a:lumMod val="75000"/>
                            <a:lumOff val="25000"/>
                          </a:schemeClr>
                        </a:solidFill>
                        <a:latin typeface="Century Gothic" panose="020B0502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4259801"/>
                  </a:ext>
                </a:extLst>
              </a:tr>
            </a:tbl>
          </a:graphicData>
        </a:graphic>
      </p:graphicFrame>
    </p:spTree>
    <p:extLst>
      <p:ext uri="{BB962C8B-B14F-4D97-AF65-F5344CB8AC3E}">
        <p14:creationId xmlns:p14="http://schemas.microsoft.com/office/powerpoint/2010/main" val="3965694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1116"/>
            <a:ext cx="12192000" cy="3980688"/>
          </a:xfrm>
          <a:prstGeom prst="rect">
            <a:avLst/>
          </a:prstGeom>
        </p:spPr>
      </p:pic>
      <p:grpSp>
        <p:nvGrpSpPr>
          <p:cNvPr id="37" name="Group 36"/>
          <p:cNvGrpSpPr/>
          <p:nvPr/>
        </p:nvGrpSpPr>
        <p:grpSpPr>
          <a:xfrm>
            <a:off x="2281648" y="3131238"/>
            <a:ext cx="1763484" cy="2322285"/>
            <a:chOff x="5843496" y="3046186"/>
            <a:chExt cx="2632847" cy="2322285"/>
          </a:xfrm>
        </p:grpSpPr>
        <p:sp>
          <p:nvSpPr>
            <p:cNvPr id="38" name="Rounded Rectangle 37"/>
            <p:cNvSpPr/>
            <p:nvPr/>
          </p:nvSpPr>
          <p:spPr>
            <a:xfrm>
              <a:off x="5849258" y="3046186"/>
              <a:ext cx="2627085" cy="2322285"/>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843496" y="3841697"/>
              <a:ext cx="2627085" cy="661335"/>
            </a:xfrm>
            <a:prstGeom prst="rect">
              <a:avLst/>
            </a:prstGeom>
          </p:spPr>
          <p:txBody>
            <a:bodyPr wrap="square">
              <a:spAutoFit/>
            </a:bodyPr>
            <a:lstStyle/>
            <a:p>
              <a:pPr marR="0" algn="ctr">
                <a:lnSpc>
                  <a:spcPct val="107000"/>
                </a:lnSpc>
                <a:spcBef>
                  <a:spcPts val="0"/>
                </a:spcBef>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Committee Best Practices</a:t>
              </a:r>
              <a:endPar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grpSp>
      <p:grpSp>
        <p:nvGrpSpPr>
          <p:cNvPr id="40" name="Group 39"/>
          <p:cNvGrpSpPr/>
          <p:nvPr/>
        </p:nvGrpSpPr>
        <p:grpSpPr>
          <a:xfrm>
            <a:off x="4240580" y="3118538"/>
            <a:ext cx="1759625" cy="2322285"/>
            <a:chOff x="5849257" y="3033486"/>
            <a:chExt cx="2627086" cy="2322285"/>
          </a:xfrm>
        </p:grpSpPr>
        <p:sp>
          <p:nvSpPr>
            <p:cNvPr id="41" name="Rounded Rectangle 40"/>
            <p:cNvSpPr/>
            <p:nvPr/>
          </p:nvSpPr>
          <p:spPr>
            <a:xfrm>
              <a:off x="5849258" y="3033486"/>
              <a:ext cx="2627085" cy="2322285"/>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849257" y="3841697"/>
              <a:ext cx="2627085" cy="685059"/>
            </a:xfrm>
            <a:prstGeom prst="rect">
              <a:avLst/>
            </a:prstGeom>
          </p:spPr>
          <p:txBody>
            <a:bodyPr wrap="square">
              <a:spAutoFit/>
            </a:bodyPr>
            <a:lstStyle/>
            <a:p>
              <a:pPr marR="0" algn="ctr">
                <a:lnSpc>
                  <a:spcPct val="107000"/>
                </a:lnSpc>
                <a:spcBef>
                  <a:spcPts val="0"/>
                </a:spcBef>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Draft 1</a:t>
              </a:r>
              <a:r>
                <a:rPr lang="en-US" b="1" baseline="30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st</a:t>
              </a: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Agenda</a:t>
              </a:r>
              <a:endPar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grpSp>
      <p:grpSp>
        <p:nvGrpSpPr>
          <p:cNvPr id="43" name="Group 42"/>
          <p:cNvGrpSpPr/>
          <p:nvPr/>
        </p:nvGrpSpPr>
        <p:grpSpPr>
          <a:xfrm>
            <a:off x="6195654" y="3118538"/>
            <a:ext cx="1759625" cy="2322285"/>
            <a:chOff x="5849257" y="3033486"/>
            <a:chExt cx="2627086" cy="2322285"/>
          </a:xfrm>
        </p:grpSpPr>
        <p:sp>
          <p:nvSpPr>
            <p:cNvPr id="44" name="Rounded Rectangle 43"/>
            <p:cNvSpPr/>
            <p:nvPr/>
          </p:nvSpPr>
          <p:spPr>
            <a:xfrm>
              <a:off x="5849258" y="3033486"/>
              <a:ext cx="2627085" cy="2322285"/>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849257" y="3841697"/>
              <a:ext cx="2627085" cy="957698"/>
            </a:xfrm>
            <a:prstGeom prst="rect">
              <a:avLst/>
            </a:prstGeom>
          </p:spPr>
          <p:txBody>
            <a:bodyPr wrap="square">
              <a:spAutoFit/>
            </a:bodyPr>
            <a:lstStyle/>
            <a:p>
              <a:pPr marR="0" algn="ctr">
                <a:lnSpc>
                  <a:spcPct val="107000"/>
                </a:lnSpc>
                <a:spcBef>
                  <a:spcPts val="0"/>
                </a:spcBef>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PFA DEII Resources Web Page</a:t>
              </a:r>
              <a:endPar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grpSp>
      <p:grpSp>
        <p:nvGrpSpPr>
          <p:cNvPr id="46" name="Group 45"/>
          <p:cNvGrpSpPr/>
          <p:nvPr/>
        </p:nvGrpSpPr>
        <p:grpSpPr>
          <a:xfrm>
            <a:off x="8150728" y="3118538"/>
            <a:ext cx="1759625" cy="2322285"/>
            <a:chOff x="5849257" y="3033486"/>
            <a:chExt cx="2627086" cy="2322285"/>
          </a:xfrm>
        </p:grpSpPr>
        <p:sp>
          <p:nvSpPr>
            <p:cNvPr id="47" name="Rounded Rectangle 46"/>
            <p:cNvSpPr/>
            <p:nvPr/>
          </p:nvSpPr>
          <p:spPr>
            <a:xfrm>
              <a:off x="5849258" y="3033486"/>
              <a:ext cx="2627085" cy="2322285"/>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849257" y="3769127"/>
              <a:ext cx="2627085" cy="685059"/>
            </a:xfrm>
            <a:prstGeom prst="rect">
              <a:avLst/>
            </a:prstGeom>
          </p:spPr>
          <p:txBody>
            <a:bodyPr wrap="square">
              <a:spAutoFit/>
            </a:bodyPr>
            <a:lstStyle/>
            <a:p>
              <a:pPr marR="0" algn="ctr">
                <a:lnSpc>
                  <a:spcPct val="107000"/>
                </a:lnSpc>
                <a:spcBef>
                  <a:spcPts val="0"/>
                </a:spcBef>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Common Vernacular</a:t>
              </a:r>
              <a:endPar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grpSp>
      <p:grpSp>
        <p:nvGrpSpPr>
          <p:cNvPr id="49" name="Group 48"/>
          <p:cNvGrpSpPr/>
          <p:nvPr/>
        </p:nvGrpSpPr>
        <p:grpSpPr>
          <a:xfrm>
            <a:off x="10105803" y="3118538"/>
            <a:ext cx="1759625" cy="2322285"/>
            <a:chOff x="5849257" y="3033486"/>
            <a:chExt cx="2627086" cy="2322285"/>
          </a:xfrm>
        </p:grpSpPr>
        <p:sp>
          <p:nvSpPr>
            <p:cNvPr id="50" name="Rounded Rectangle 49"/>
            <p:cNvSpPr/>
            <p:nvPr/>
          </p:nvSpPr>
          <p:spPr>
            <a:xfrm>
              <a:off x="5849258" y="3033486"/>
              <a:ext cx="2627085" cy="2322285"/>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849257" y="3551416"/>
              <a:ext cx="2627085" cy="1277786"/>
            </a:xfrm>
            <a:prstGeom prst="rect">
              <a:avLst/>
            </a:prstGeom>
          </p:spPr>
          <p:txBody>
            <a:bodyPr wrap="square">
              <a:spAutoFit/>
            </a:bodyPr>
            <a:lstStyle/>
            <a:p>
              <a:pPr marR="0" algn="ctr">
                <a:lnSpc>
                  <a:spcPct val="107000"/>
                </a:lnSpc>
                <a:spcBef>
                  <a:spcPts val="0"/>
                </a:spcBef>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Welcome and What’s Expected Email</a:t>
              </a:r>
              <a:endPar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grpSp>
      <p:sp>
        <p:nvSpPr>
          <p:cNvPr id="53" name="Rectangle 52"/>
          <p:cNvSpPr/>
          <p:nvPr/>
        </p:nvSpPr>
        <p:spPr>
          <a:xfrm>
            <a:off x="330433" y="5847221"/>
            <a:ext cx="6040436" cy="523220"/>
          </a:xfrm>
          <a:prstGeom prst="rect">
            <a:avLst/>
          </a:prstGeom>
        </p:spPr>
        <p:txBody>
          <a:bodyPr wrap="none">
            <a:spAutoFit/>
          </a:bodyPr>
          <a:lstStyle/>
          <a:p>
            <a:pPr lvl="0"/>
            <a:r>
              <a:rPr lang="en-US" sz="2800" cap="all" dirty="0">
                <a:solidFill>
                  <a:schemeClr val="tx1">
                    <a:lumMod val="75000"/>
                    <a:lumOff val="25000"/>
                  </a:schemeClr>
                </a:solidFill>
                <a:latin typeface="Century Gothic" panose="020B0502020202020204" pitchFamily="34" charset="0"/>
              </a:rPr>
              <a:t>DIVERSITY ACTION COUNCIL links</a:t>
            </a:r>
          </a:p>
        </p:txBody>
      </p:sp>
    </p:spTree>
    <p:extLst>
      <p:ext uri="{BB962C8B-B14F-4D97-AF65-F5344CB8AC3E}">
        <p14:creationId xmlns:p14="http://schemas.microsoft.com/office/powerpoint/2010/main" val="926307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490026"/>
            <a:ext cx="12192000" cy="2729345"/>
          </a:xfrm>
          <a:prstGeom prst="rect">
            <a:avLst/>
          </a:prstGeom>
        </p:spPr>
      </p:pic>
      <p:sp>
        <p:nvSpPr>
          <p:cNvPr id="3" name="TextBox 2">
            <a:extLst>
              <a:ext uri="{FF2B5EF4-FFF2-40B4-BE49-F238E27FC236}">
                <a16:creationId xmlns:a16="http://schemas.microsoft.com/office/drawing/2014/main" id="{0FFF5EC1-9D3D-48D8-B8A7-E5DAEA42E7D9}"/>
              </a:ext>
            </a:extLst>
          </p:cNvPr>
          <p:cNvSpPr txBox="1"/>
          <p:nvPr/>
        </p:nvSpPr>
        <p:spPr>
          <a:xfrm>
            <a:off x="524824" y="369455"/>
            <a:ext cx="7791862" cy="523220"/>
          </a:xfrm>
          <a:prstGeom prst="rect">
            <a:avLst/>
          </a:prstGeom>
          <a:noFill/>
        </p:spPr>
        <p:txBody>
          <a:bodyPr wrap="square" rtlCol="0">
            <a:spAutoFit/>
          </a:bodyPr>
          <a:lstStyle/>
          <a:p>
            <a:r>
              <a:rPr lang="en-US" sz="2800" dirty="0">
                <a:solidFill>
                  <a:schemeClr val="tx1">
                    <a:lumMod val="75000"/>
                    <a:lumOff val="25000"/>
                  </a:schemeClr>
                </a:solidFill>
                <a:latin typeface="Century Gothic" panose="020B0502020202020204" pitchFamily="34" charset="0"/>
                <a:ea typeface="Verdana" panose="020B0604030504040204" pitchFamily="34" charset="0"/>
              </a:rPr>
              <a:t>STAKEHOLDER OVERVIEW</a:t>
            </a:r>
          </a:p>
        </p:txBody>
      </p:sp>
      <p:sp>
        <p:nvSpPr>
          <p:cNvPr id="4" name="TextBox 3">
            <a:extLst>
              <a:ext uri="{FF2B5EF4-FFF2-40B4-BE49-F238E27FC236}">
                <a16:creationId xmlns:a16="http://schemas.microsoft.com/office/drawing/2014/main" id="{D5039641-5C99-4AF2-ACC4-14B321F53DB7}"/>
              </a:ext>
            </a:extLst>
          </p:cNvPr>
          <p:cNvSpPr txBox="1"/>
          <p:nvPr/>
        </p:nvSpPr>
        <p:spPr>
          <a:xfrm>
            <a:off x="524824" y="1131240"/>
            <a:ext cx="11086605" cy="830997"/>
          </a:xfrm>
          <a:prstGeom prst="rect">
            <a:avLst/>
          </a:prstGeom>
          <a:noFill/>
        </p:spPr>
        <p:txBody>
          <a:bodyPr wrap="square" rtlCol="0">
            <a:spAutoFit/>
          </a:bodyPr>
          <a:lstStyle/>
          <a:p>
            <a:r>
              <a:rPr lang="en-US" sz="1600" dirty="0">
                <a:solidFill>
                  <a:schemeClr val="tx1">
                    <a:lumMod val="75000"/>
                    <a:lumOff val="25000"/>
                  </a:schemeClr>
                </a:solidFill>
                <a:latin typeface="Century Gothic" panose="020B0502020202020204" pitchFamily="34" charset="0"/>
                <a:ea typeface="Verdana" panose="020B0604030504040204" pitchFamily="34" charset="0"/>
              </a:rPr>
              <a:t>Stakeholders are not your primary audience, but they play a primary role in your success.  Who do you need for support and why? </a:t>
            </a:r>
            <a:r>
              <a:rPr lang="en-US" sz="1600" b="1" dirty="0">
                <a:solidFill>
                  <a:schemeClr val="tx1">
                    <a:lumMod val="75000"/>
                    <a:lumOff val="25000"/>
                  </a:schemeClr>
                </a:solidFill>
                <a:latin typeface="Century Gothic" panose="020B0502020202020204" pitchFamily="34" charset="0"/>
                <a:ea typeface="Verdana" panose="020B0604030504040204" pitchFamily="34" charset="0"/>
              </a:rPr>
              <a:t>Know your Stakeholders </a:t>
            </a:r>
            <a:r>
              <a:rPr lang="en-US" sz="1600" dirty="0">
                <a:solidFill>
                  <a:schemeClr val="tx1">
                    <a:lumMod val="75000"/>
                    <a:lumOff val="25000"/>
                  </a:schemeClr>
                </a:solidFill>
                <a:latin typeface="Century Gothic" panose="020B0502020202020204" pitchFamily="34" charset="0"/>
                <a:ea typeface="Verdana" panose="020B0604030504040204" pitchFamily="34" charset="0"/>
              </a:rPr>
              <a:t>and be strategic with them; find meaningful ways to communicate with them in cadence, over time.</a:t>
            </a:r>
          </a:p>
        </p:txBody>
      </p:sp>
      <p:graphicFrame>
        <p:nvGraphicFramePr>
          <p:cNvPr id="6" name="Table 5"/>
          <p:cNvGraphicFramePr>
            <a:graphicFrameLocks noGrp="1"/>
          </p:cNvGraphicFramePr>
          <p:nvPr>
            <p:extLst>
              <p:ext uri="{D42A27DB-BD31-4B8C-83A1-F6EECF244321}">
                <p14:modId xmlns:p14="http://schemas.microsoft.com/office/powerpoint/2010/main" val="2951057658"/>
              </p:ext>
            </p:extLst>
          </p:nvPr>
        </p:nvGraphicFramePr>
        <p:xfrm>
          <a:off x="524824" y="2293135"/>
          <a:ext cx="11086605" cy="741680"/>
        </p:xfrm>
        <a:graphic>
          <a:graphicData uri="http://schemas.openxmlformats.org/drawingml/2006/table">
            <a:tbl>
              <a:tblPr firstRow="1" bandRow="1">
                <a:tableStyleId>{5C22544A-7EE6-4342-B048-85BDC9FD1C3A}</a:tableStyleId>
              </a:tblPr>
              <a:tblGrid>
                <a:gridCol w="3695535">
                  <a:extLst>
                    <a:ext uri="{9D8B030D-6E8A-4147-A177-3AD203B41FA5}">
                      <a16:colId xmlns:a16="http://schemas.microsoft.com/office/drawing/2014/main" val="20000"/>
                    </a:ext>
                  </a:extLst>
                </a:gridCol>
                <a:gridCol w="3695535">
                  <a:extLst>
                    <a:ext uri="{9D8B030D-6E8A-4147-A177-3AD203B41FA5}">
                      <a16:colId xmlns:a16="http://schemas.microsoft.com/office/drawing/2014/main" val="20001"/>
                    </a:ext>
                  </a:extLst>
                </a:gridCol>
                <a:gridCol w="3695535">
                  <a:extLst>
                    <a:ext uri="{9D8B030D-6E8A-4147-A177-3AD203B41FA5}">
                      <a16:colId xmlns:a16="http://schemas.microsoft.com/office/drawing/2014/main" val="20002"/>
                    </a:ext>
                  </a:extLst>
                </a:gridCol>
              </a:tblGrid>
              <a:tr h="370840">
                <a:tc>
                  <a:txBody>
                    <a:bodyPr/>
                    <a:lstStyle/>
                    <a:p>
                      <a:pPr marL="285750" indent="-285750">
                        <a:buFont typeface="Wingdings" panose="05000000000000000000" pitchFamily="2" charset="2"/>
                        <a:buChar char="§"/>
                      </a:pPr>
                      <a:r>
                        <a:rPr lang="en-US" sz="1600" b="0" dirty="0">
                          <a:solidFill>
                            <a:schemeClr val="tx1">
                              <a:lumMod val="75000"/>
                              <a:lumOff val="25000"/>
                            </a:schemeClr>
                          </a:solidFill>
                          <a:latin typeface="Century Gothic" panose="020B0502020202020204" pitchFamily="34" charset="0"/>
                        </a:rPr>
                        <a:t>Board of Directors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
                      </a:pPr>
                      <a:r>
                        <a:rPr lang="en-US" sz="1600" b="0" dirty="0">
                          <a:solidFill>
                            <a:schemeClr val="tx1">
                              <a:lumMod val="75000"/>
                              <a:lumOff val="25000"/>
                            </a:schemeClr>
                          </a:solidFill>
                          <a:latin typeface="Century Gothic" panose="020B0502020202020204" pitchFamily="34" charset="0"/>
                        </a:rPr>
                        <a:t>Human Resources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
                      </a:pPr>
                      <a:r>
                        <a:rPr lang="en-US" sz="1600" b="0" dirty="0">
                          <a:solidFill>
                            <a:schemeClr val="tx1">
                              <a:lumMod val="75000"/>
                              <a:lumOff val="25000"/>
                            </a:schemeClr>
                          </a:solidFill>
                          <a:latin typeface="Century Gothic" panose="020B0502020202020204" pitchFamily="34" charset="0"/>
                        </a:rPr>
                        <a:t>Volunteers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285750" indent="-285750">
                        <a:buFont typeface="Wingdings" panose="05000000000000000000" pitchFamily="2" charset="2"/>
                        <a:buChar char="§"/>
                      </a:pPr>
                      <a:r>
                        <a:rPr lang="en-US" sz="1600" b="0" baseline="0" dirty="0">
                          <a:solidFill>
                            <a:schemeClr val="tx1">
                              <a:lumMod val="75000"/>
                              <a:lumOff val="25000"/>
                            </a:schemeClr>
                          </a:solidFill>
                          <a:latin typeface="Century Gothic" panose="020B0502020202020204" pitchFamily="34" charset="0"/>
                        </a:rPr>
                        <a:t>Organization Staff/Leaders</a:t>
                      </a:r>
                      <a:endParaRPr lang="en-US" sz="1600" b="0" dirty="0">
                        <a:solidFill>
                          <a:schemeClr val="tx1">
                            <a:lumMod val="75000"/>
                            <a:lumOff val="25000"/>
                          </a:schemeClr>
                        </a:solidFill>
                        <a:latin typeface="Century Gothic" panose="020B0502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
                      </a:pPr>
                      <a:r>
                        <a:rPr lang="en-US" sz="1600" b="0" dirty="0">
                          <a:solidFill>
                            <a:schemeClr val="tx1">
                              <a:lumMod val="75000"/>
                              <a:lumOff val="25000"/>
                            </a:schemeClr>
                          </a:solidFill>
                          <a:latin typeface="Century Gothic" panose="020B0502020202020204" pitchFamily="34" charset="0"/>
                        </a:rPr>
                        <a:t>Alumni Groups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
                      </a:pPr>
                      <a:r>
                        <a:rPr lang="en-US" sz="1600" b="0" dirty="0">
                          <a:solidFill>
                            <a:schemeClr val="tx1">
                              <a:lumMod val="75000"/>
                              <a:lumOff val="25000"/>
                            </a:schemeClr>
                          </a:solidFill>
                          <a:latin typeface="Century Gothic" panose="020B0502020202020204" pitchFamily="34" charset="0"/>
                        </a:rPr>
                        <a:t>School Communications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54502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374C9F-944A-4694-B317-3B5424EB8605}"/>
              </a:ext>
            </a:extLst>
          </p:cNvPr>
          <p:cNvSpPr>
            <a:spLocks noGrp="1"/>
          </p:cNvSpPr>
          <p:nvPr>
            <p:ph type="body" idx="1"/>
          </p:nvPr>
        </p:nvSpPr>
        <p:spPr>
          <a:xfrm>
            <a:off x="398302" y="330816"/>
            <a:ext cx="5268401" cy="5193271"/>
          </a:xfrm>
        </p:spPr>
        <p:txBody>
          <a:bodyPr>
            <a:noAutofit/>
          </a:bodyPr>
          <a:lstStyle/>
          <a:p>
            <a:pPr>
              <a:lnSpc>
                <a:spcPct val="110000"/>
              </a:lnSpc>
            </a:pPr>
            <a:r>
              <a:rPr lang="en-US" sz="2800" dirty="0">
                <a:solidFill>
                  <a:schemeClr val="tx1">
                    <a:lumMod val="75000"/>
                    <a:lumOff val="25000"/>
                  </a:schemeClr>
                </a:solidFill>
                <a:latin typeface="Century Gothic" panose="020B0502020202020204" pitchFamily="34" charset="0"/>
                <a:ea typeface="Verdana" panose="020B0604030504040204" pitchFamily="34" charset="0"/>
              </a:rPr>
              <a:t>STAKEHOLDER ENGAGEMENT</a:t>
            </a:r>
          </a:p>
          <a:p>
            <a:pPr marL="285750" indent="-285750">
              <a:lnSpc>
                <a:spcPct val="110000"/>
              </a:lnSpc>
              <a:buFont typeface="Wingdings" panose="05000000000000000000" pitchFamily="2" charset="2"/>
              <a:buChar char="§"/>
            </a:pPr>
            <a:r>
              <a:rPr lang="en-US" sz="1600" dirty="0">
                <a:solidFill>
                  <a:schemeClr val="tx1">
                    <a:lumMod val="75000"/>
                    <a:lumOff val="25000"/>
                  </a:schemeClr>
                </a:solidFill>
                <a:latin typeface="Century Gothic" panose="020B0502020202020204" pitchFamily="34" charset="0"/>
                <a:ea typeface="Verdana" panose="020B0604030504040204" pitchFamily="34" charset="0"/>
              </a:rPr>
              <a:t>Stakeholders are key constituents that are not customers, but impact your program nonetheless</a:t>
            </a:r>
          </a:p>
          <a:p>
            <a:pPr marL="285750" indent="-285750">
              <a:lnSpc>
                <a:spcPct val="110000"/>
              </a:lnSpc>
              <a:buFont typeface="Wingdings" panose="05000000000000000000" pitchFamily="2" charset="2"/>
              <a:buChar char="§"/>
            </a:pPr>
            <a:r>
              <a:rPr lang="en-US" sz="1600" dirty="0">
                <a:solidFill>
                  <a:schemeClr val="tx1">
                    <a:lumMod val="75000"/>
                    <a:lumOff val="25000"/>
                  </a:schemeClr>
                </a:solidFill>
                <a:latin typeface="Century Gothic" panose="020B0502020202020204" pitchFamily="34" charset="0"/>
                <a:ea typeface="Verdana" panose="020B0604030504040204" pitchFamily="34" charset="0"/>
              </a:rPr>
              <a:t>Mindful committee and stakeholder strategies are vital to success</a:t>
            </a:r>
          </a:p>
          <a:p>
            <a:pPr marL="285750" indent="-285750">
              <a:lnSpc>
                <a:spcPct val="110000"/>
              </a:lnSpc>
              <a:buFont typeface="Wingdings" panose="05000000000000000000" pitchFamily="2" charset="2"/>
              <a:buChar char="§"/>
            </a:pPr>
            <a:r>
              <a:rPr lang="en-US" sz="1600" dirty="0">
                <a:solidFill>
                  <a:schemeClr val="tx1">
                    <a:lumMod val="75000"/>
                    <a:lumOff val="25000"/>
                  </a:schemeClr>
                </a:solidFill>
                <a:latin typeface="Century Gothic" panose="020B0502020202020204" pitchFamily="34" charset="0"/>
                <a:ea typeface="Verdana" panose="020B0604030504040204" pitchFamily="34" charset="0"/>
              </a:rPr>
              <a:t>Cultivate these relationships </a:t>
            </a:r>
          </a:p>
          <a:p>
            <a:pPr marL="285750" indent="-285750">
              <a:lnSpc>
                <a:spcPct val="110000"/>
              </a:lnSpc>
              <a:buFont typeface="Wingdings" panose="05000000000000000000" pitchFamily="2" charset="2"/>
              <a:buChar char="§"/>
            </a:pPr>
            <a:r>
              <a:rPr lang="en-US" sz="1600" dirty="0">
                <a:solidFill>
                  <a:schemeClr val="tx1">
                    <a:lumMod val="75000"/>
                    <a:lumOff val="25000"/>
                  </a:schemeClr>
                </a:solidFill>
                <a:latin typeface="Century Gothic" panose="020B0502020202020204" pitchFamily="34" charset="0"/>
                <a:ea typeface="Verdana" panose="020B0604030504040204" pitchFamily="34" charset="0"/>
              </a:rPr>
              <a:t>Find out what’s important to them</a:t>
            </a:r>
          </a:p>
          <a:p>
            <a:pPr marL="285750" indent="-285750">
              <a:lnSpc>
                <a:spcPct val="110000"/>
              </a:lnSpc>
              <a:buFont typeface="Wingdings" panose="05000000000000000000" pitchFamily="2" charset="2"/>
              <a:buChar char="§"/>
            </a:pPr>
            <a:r>
              <a:rPr lang="en-US" sz="1600" dirty="0">
                <a:solidFill>
                  <a:schemeClr val="tx1">
                    <a:lumMod val="75000"/>
                    <a:lumOff val="25000"/>
                  </a:schemeClr>
                </a:solidFill>
                <a:latin typeface="Century Gothic" panose="020B0502020202020204" pitchFamily="34" charset="0"/>
                <a:ea typeface="Verdana" panose="020B0604030504040204" pitchFamily="34" charset="0"/>
              </a:rPr>
              <a:t>Maintain communication / key developments updates</a:t>
            </a:r>
          </a:p>
          <a:p>
            <a:pPr marL="285750" indent="-285750">
              <a:lnSpc>
                <a:spcPct val="110000"/>
              </a:lnSpc>
              <a:buFont typeface="Wingdings" panose="05000000000000000000" pitchFamily="2" charset="2"/>
              <a:buChar char="§"/>
            </a:pPr>
            <a:r>
              <a:rPr lang="en-US" sz="1600" dirty="0">
                <a:solidFill>
                  <a:schemeClr val="tx1">
                    <a:lumMod val="75000"/>
                    <a:lumOff val="25000"/>
                  </a:schemeClr>
                </a:solidFill>
                <a:latin typeface="Century Gothic" panose="020B0502020202020204" pitchFamily="34" charset="0"/>
                <a:ea typeface="Verdana" panose="020B0604030504040204" pitchFamily="34" charset="0"/>
              </a:rPr>
              <a:t>Solicit their perspective on what is working / what is not</a:t>
            </a:r>
          </a:p>
          <a:p>
            <a:pPr marL="285750" indent="-285750">
              <a:lnSpc>
                <a:spcPct val="110000"/>
              </a:lnSpc>
              <a:buFont typeface="Wingdings" panose="05000000000000000000" pitchFamily="2" charset="2"/>
              <a:buChar char="§"/>
            </a:pPr>
            <a:r>
              <a:rPr lang="en-US" sz="1600" dirty="0">
                <a:solidFill>
                  <a:schemeClr val="tx1">
                    <a:lumMod val="75000"/>
                    <a:lumOff val="25000"/>
                  </a:schemeClr>
                </a:solidFill>
                <a:latin typeface="Century Gothic" panose="020B0502020202020204" pitchFamily="34" charset="0"/>
                <a:ea typeface="Verdana" panose="020B0604030504040204" pitchFamily="34" charset="0"/>
              </a:rPr>
              <a:t>Not every organization will have all Stakeholder groups engaged: Choose Wisely</a:t>
            </a:r>
          </a:p>
          <a:p>
            <a:pPr marL="285750" indent="-285750">
              <a:lnSpc>
                <a:spcPct val="110000"/>
              </a:lnSpc>
              <a:buFont typeface="Wingdings" panose="05000000000000000000" pitchFamily="2" charset="2"/>
              <a:buChar char="§"/>
            </a:pPr>
            <a:r>
              <a:rPr lang="en-US" sz="1600" i="1" dirty="0">
                <a:solidFill>
                  <a:schemeClr val="tx1">
                    <a:lumMod val="75000"/>
                    <a:lumOff val="25000"/>
                  </a:schemeClr>
                </a:solidFill>
                <a:latin typeface="Century Gothic" panose="020B0502020202020204" pitchFamily="34" charset="0"/>
                <a:ea typeface="Verdana" panose="020B0604030504040204" pitchFamily="34" charset="0"/>
              </a:rPr>
              <a:t>Watch Out: Avoid taking for granted. Drift over time can lead to de-funding</a:t>
            </a:r>
          </a:p>
          <a:p>
            <a:pPr>
              <a:lnSpc>
                <a:spcPct val="110000"/>
              </a:lnSpc>
            </a:pPr>
            <a:endParaRPr lang="en-US" sz="1800" dirty="0">
              <a:solidFill>
                <a:schemeClr val="tx1">
                  <a:lumMod val="75000"/>
                  <a:lumOff val="25000"/>
                </a:schemeClr>
              </a:solidFill>
              <a:latin typeface="Century Gothic" panose="020B0502020202020204" pitchFamily="34" charset="0"/>
              <a:ea typeface="Verdana" panose="020B0604030504040204" pitchFamily="34" charset="0"/>
            </a:endParaRPr>
          </a:p>
        </p:txBody>
      </p:sp>
      <p:sp>
        <p:nvSpPr>
          <p:cNvPr id="7" name="Rectangle 6"/>
          <p:cNvSpPr/>
          <p:nvPr/>
        </p:nvSpPr>
        <p:spPr>
          <a:xfrm>
            <a:off x="524824" y="6122185"/>
            <a:ext cx="11667176" cy="756680"/>
          </a:xfrm>
          <a:prstGeom prst="rect">
            <a:avLst/>
          </a:prstGeom>
          <a:solidFill>
            <a:srgbClr val="3366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49261" y="928914"/>
            <a:ext cx="5820228" cy="5377089"/>
          </a:xfrm>
          <a:prstGeom prst="rect">
            <a:avLst/>
          </a:prstGeom>
        </p:spPr>
      </p:pic>
      <p:sp>
        <p:nvSpPr>
          <p:cNvPr id="10" name="Rectangle 9"/>
          <p:cNvSpPr/>
          <p:nvPr/>
        </p:nvSpPr>
        <p:spPr>
          <a:xfrm>
            <a:off x="5849261" y="0"/>
            <a:ext cx="5820228" cy="537029"/>
          </a:xfrm>
          <a:prstGeom prst="rect">
            <a:avLst/>
          </a:prstGeom>
          <a:solidFill>
            <a:srgbClr val="3366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9884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1116"/>
            <a:ext cx="12192000" cy="3980688"/>
          </a:xfrm>
          <a:prstGeom prst="rect">
            <a:avLst/>
          </a:prstGeom>
        </p:spPr>
      </p:pic>
      <p:grpSp>
        <p:nvGrpSpPr>
          <p:cNvPr id="40" name="Group 39"/>
          <p:cNvGrpSpPr/>
          <p:nvPr/>
        </p:nvGrpSpPr>
        <p:grpSpPr>
          <a:xfrm>
            <a:off x="4240580" y="3118538"/>
            <a:ext cx="1759625" cy="2322285"/>
            <a:chOff x="5849257" y="3033486"/>
            <a:chExt cx="2627086" cy="2322285"/>
          </a:xfrm>
        </p:grpSpPr>
        <p:sp>
          <p:nvSpPr>
            <p:cNvPr id="41" name="Rounded Rectangle 40"/>
            <p:cNvSpPr/>
            <p:nvPr/>
          </p:nvSpPr>
          <p:spPr>
            <a:xfrm>
              <a:off x="5849258" y="3033486"/>
              <a:ext cx="2627085" cy="2322285"/>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849257" y="3769127"/>
              <a:ext cx="2627085" cy="981423"/>
            </a:xfrm>
            <a:prstGeom prst="rect">
              <a:avLst/>
            </a:prstGeom>
          </p:spPr>
          <p:txBody>
            <a:bodyPr wrap="square">
              <a:spAutoFit/>
            </a:bodyPr>
            <a:lstStyle/>
            <a:p>
              <a:pPr marR="0" algn="ctr">
                <a:lnSpc>
                  <a:spcPct val="107000"/>
                </a:lnSpc>
                <a:spcBef>
                  <a:spcPts val="0"/>
                </a:spcBef>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Stakeholder Planning Worksheet</a:t>
              </a:r>
              <a:endPar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grpSp>
      <p:grpSp>
        <p:nvGrpSpPr>
          <p:cNvPr id="43" name="Group 42"/>
          <p:cNvGrpSpPr/>
          <p:nvPr/>
        </p:nvGrpSpPr>
        <p:grpSpPr>
          <a:xfrm>
            <a:off x="6195653" y="3118538"/>
            <a:ext cx="1759624" cy="2322285"/>
            <a:chOff x="5849257" y="3033486"/>
            <a:chExt cx="2627085" cy="2322285"/>
          </a:xfrm>
        </p:grpSpPr>
        <p:sp>
          <p:nvSpPr>
            <p:cNvPr id="44" name="Rounded Rectangle 43"/>
            <p:cNvSpPr/>
            <p:nvPr/>
          </p:nvSpPr>
          <p:spPr>
            <a:xfrm>
              <a:off x="5849257" y="3033486"/>
              <a:ext cx="2627085" cy="2322285"/>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849257" y="3841697"/>
              <a:ext cx="2627085" cy="685059"/>
            </a:xfrm>
            <a:prstGeom prst="rect">
              <a:avLst/>
            </a:prstGeom>
          </p:spPr>
          <p:txBody>
            <a:bodyPr wrap="square">
              <a:spAutoFit/>
            </a:bodyPr>
            <a:lstStyle/>
            <a:p>
              <a:pPr marR="0" algn="ctr">
                <a:lnSpc>
                  <a:spcPct val="107000"/>
                </a:lnSpc>
                <a:spcBef>
                  <a:spcPts val="0"/>
                </a:spcBef>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Draft 1</a:t>
              </a:r>
              <a:r>
                <a:rPr lang="en-US" b="1" baseline="30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st</a:t>
              </a: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Agenda</a:t>
              </a:r>
            </a:p>
          </p:txBody>
        </p:sp>
      </p:grpSp>
      <p:grpSp>
        <p:nvGrpSpPr>
          <p:cNvPr id="46" name="Group 45"/>
          <p:cNvGrpSpPr/>
          <p:nvPr/>
        </p:nvGrpSpPr>
        <p:grpSpPr>
          <a:xfrm>
            <a:off x="8150728" y="3118538"/>
            <a:ext cx="1759625" cy="2322285"/>
            <a:chOff x="5849257" y="3033486"/>
            <a:chExt cx="2627086" cy="2322285"/>
          </a:xfrm>
        </p:grpSpPr>
        <p:sp>
          <p:nvSpPr>
            <p:cNvPr id="47" name="Rounded Rectangle 46"/>
            <p:cNvSpPr/>
            <p:nvPr/>
          </p:nvSpPr>
          <p:spPr>
            <a:xfrm>
              <a:off x="5849258" y="3033486"/>
              <a:ext cx="2627085" cy="2322285"/>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849257" y="3711071"/>
              <a:ext cx="2627085" cy="957698"/>
            </a:xfrm>
            <a:prstGeom prst="rect">
              <a:avLst/>
            </a:prstGeom>
          </p:spPr>
          <p:txBody>
            <a:bodyPr wrap="square">
              <a:spAutoFit/>
            </a:bodyPr>
            <a:lstStyle/>
            <a:p>
              <a:pPr marR="0" algn="ctr">
                <a:lnSpc>
                  <a:spcPct val="107000"/>
                </a:lnSpc>
                <a:spcBef>
                  <a:spcPts val="0"/>
                </a:spcBef>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Data Gathering Worksheet</a:t>
              </a:r>
              <a:endPar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grpSp>
      <p:grpSp>
        <p:nvGrpSpPr>
          <p:cNvPr id="49" name="Group 48"/>
          <p:cNvGrpSpPr/>
          <p:nvPr/>
        </p:nvGrpSpPr>
        <p:grpSpPr>
          <a:xfrm>
            <a:off x="10105803" y="3118538"/>
            <a:ext cx="1759625" cy="2322285"/>
            <a:chOff x="5849257" y="3033486"/>
            <a:chExt cx="2627086" cy="2322285"/>
          </a:xfrm>
        </p:grpSpPr>
        <p:sp>
          <p:nvSpPr>
            <p:cNvPr id="50" name="Rounded Rectangle 49"/>
            <p:cNvSpPr/>
            <p:nvPr/>
          </p:nvSpPr>
          <p:spPr>
            <a:xfrm>
              <a:off x="5849258" y="3033486"/>
              <a:ext cx="2627085" cy="2322285"/>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849257" y="3870725"/>
              <a:ext cx="2627085" cy="661335"/>
            </a:xfrm>
            <a:prstGeom prst="rect">
              <a:avLst/>
            </a:prstGeom>
          </p:spPr>
          <p:txBody>
            <a:bodyPr wrap="square">
              <a:spAutoFit/>
            </a:bodyPr>
            <a:lstStyle/>
            <a:p>
              <a:pPr marR="0" algn="ctr">
                <a:lnSpc>
                  <a:spcPct val="107000"/>
                </a:lnSpc>
                <a:spcBef>
                  <a:spcPts val="0"/>
                </a:spcBef>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Stakeholder Articles</a:t>
              </a:r>
              <a:endPar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grpSp>
      <p:sp>
        <p:nvSpPr>
          <p:cNvPr id="23" name="Rectangle 22"/>
          <p:cNvSpPr/>
          <p:nvPr/>
        </p:nvSpPr>
        <p:spPr>
          <a:xfrm>
            <a:off x="330433" y="5847221"/>
            <a:ext cx="6173485" cy="523220"/>
          </a:xfrm>
          <a:prstGeom prst="rect">
            <a:avLst/>
          </a:prstGeom>
        </p:spPr>
        <p:txBody>
          <a:bodyPr wrap="none">
            <a:spAutoFit/>
          </a:bodyPr>
          <a:lstStyle/>
          <a:p>
            <a:pPr lvl="0"/>
            <a:r>
              <a:rPr lang="en-US" sz="2800" cap="all" dirty="0">
                <a:solidFill>
                  <a:schemeClr val="tx1">
                    <a:lumMod val="75000"/>
                    <a:lumOff val="25000"/>
                  </a:schemeClr>
                </a:solidFill>
                <a:latin typeface="Century Gothic" panose="020B0502020202020204" pitchFamily="34" charset="0"/>
              </a:rPr>
              <a:t>STAKEHOLDER ENGAGEMENT LINKS</a:t>
            </a:r>
          </a:p>
        </p:txBody>
      </p:sp>
    </p:spTree>
    <p:extLst>
      <p:ext uri="{BB962C8B-B14F-4D97-AF65-F5344CB8AC3E}">
        <p14:creationId xmlns:p14="http://schemas.microsoft.com/office/powerpoint/2010/main" val="1535526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B2EF2D-611F-49CE-BB40-90D9983C3B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 b="-1"/>
          <a:stretch/>
        </p:blipFill>
        <p:spPr>
          <a:xfrm>
            <a:off x="0" y="10"/>
            <a:ext cx="3728431"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TextBox 2">
            <a:extLst>
              <a:ext uri="{FF2B5EF4-FFF2-40B4-BE49-F238E27FC236}">
                <a16:creationId xmlns:a16="http://schemas.microsoft.com/office/drawing/2014/main" id="{9312FC40-9EAC-4483-82E0-B5FD7AA51D31}"/>
              </a:ext>
            </a:extLst>
          </p:cNvPr>
          <p:cNvSpPr txBox="1"/>
          <p:nvPr/>
        </p:nvSpPr>
        <p:spPr>
          <a:xfrm>
            <a:off x="4049486" y="841829"/>
            <a:ext cx="7823200" cy="5773715"/>
          </a:xfrm>
          <a:prstGeom prst="rect">
            <a:avLst/>
          </a:prstGeom>
        </p:spPr>
        <p:txBody>
          <a:bodyPr vert="horz" lIns="91440" tIns="45720" rIns="91440" bIns="45720" rtlCol="0">
            <a:noAutofit/>
          </a:bodyPr>
          <a:lstStyle/>
          <a:p>
            <a:pPr>
              <a:lnSpc>
                <a:spcPct val="90000"/>
              </a:lnSpc>
              <a:spcAft>
                <a:spcPts val="600"/>
              </a:spcAft>
            </a:pPr>
            <a:r>
              <a:rPr lang="en-US" sz="1600" dirty="0">
                <a:solidFill>
                  <a:schemeClr val="tx1">
                    <a:lumMod val="75000"/>
                    <a:lumOff val="25000"/>
                  </a:schemeClr>
                </a:solidFill>
                <a:latin typeface="Century Gothic" panose="020B0502020202020204" pitchFamily="34" charset="0"/>
                <a:ea typeface="Verdana" panose="020B0604030504040204" pitchFamily="34" charset="0"/>
              </a:rPr>
              <a:t>Also called a Champion or Liaison</a:t>
            </a:r>
          </a:p>
          <a:p>
            <a:pPr>
              <a:lnSpc>
                <a:spcPct val="90000"/>
              </a:lnSpc>
              <a:spcAft>
                <a:spcPts val="600"/>
              </a:spcAft>
            </a:pPr>
            <a:endParaRPr lang="en-US" sz="1600" dirty="0">
              <a:solidFill>
                <a:schemeClr val="tx1">
                  <a:lumMod val="75000"/>
                  <a:lumOff val="25000"/>
                </a:schemeClr>
              </a:solidFill>
              <a:latin typeface="Century Gothic" panose="020B0502020202020204" pitchFamily="34" charset="0"/>
              <a:ea typeface="Verdana" panose="020B0604030504040204" pitchFamily="34" charset="0"/>
            </a:endParaRPr>
          </a:p>
          <a:p>
            <a:pPr>
              <a:lnSpc>
                <a:spcPct val="90000"/>
              </a:lnSpc>
              <a:spcAft>
                <a:spcPts val="600"/>
              </a:spcAft>
            </a:pPr>
            <a:r>
              <a:rPr lang="en-US" sz="1600" dirty="0">
                <a:solidFill>
                  <a:schemeClr val="tx1">
                    <a:lumMod val="75000"/>
                    <a:lumOff val="25000"/>
                  </a:schemeClr>
                </a:solidFill>
                <a:latin typeface="Century Gothic" panose="020B0502020202020204" pitchFamily="34" charset="0"/>
                <a:ea typeface="Verdana" panose="020B0604030504040204" pitchFamily="34" charset="0"/>
              </a:rPr>
              <a:t>Will be either be part of  Stakeholder group or will have access to (and trust with) key Stakeholders.  Can be one or more than one.</a:t>
            </a:r>
          </a:p>
          <a:p>
            <a:pPr>
              <a:lnSpc>
                <a:spcPct val="90000"/>
              </a:lnSpc>
              <a:spcAft>
                <a:spcPts val="600"/>
              </a:spcAft>
            </a:pPr>
            <a:endParaRPr lang="en-US" sz="1600" dirty="0">
              <a:solidFill>
                <a:schemeClr val="tx1">
                  <a:lumMod val="75000"/>
                  <a:lumOff val="25000"/>
                </a:schemeClr>
              </a:solidFill>
              <a:latin typeface="Century Gothic" panose="020B0502020202020204" pitchFamily="34" charset="0"/>
              <a:ea typeface="Verdana" panose="020B0604030504040204" pitchFamily="34" charset="0"/>
            </a:endParaRPr>
          </a:p>
          <a:p>
            <a:pPr>
              <a:lnSpc>
                <a:spcPct val="90000"/>
              </a:lnSpc>
              <a:spcAft>
                <a:spcPts val="600"/>
              </a:spcAft>
            </a:pPr>
            <a:r>
              <a:rPr lang="en-US" sz="1600" dirty="0">
                <a:solidFill>
                  <a:schemeClr val="tx1">
                    <a:lumMod val="75000"/>
                    <a:lumOff val="25000"/>
                  </a:schemeClr>
                </a:solidFill>
                <a:latin typeface="Century Gothic" panose="020B0502020202020204" pitchFamily="34" charset="0"/>
                <a:ea typeface="Verdana" panose="020B0604030504040204" pitchFamily="34" charset="0"/>
              </a:rPr>
              <a:t>Not every Diversity Action Council must have an advocate, but they can be very powerful assets, especially in the beginning or times of crisis. Who should serve?</a:t>
            </a:r>
          </a:p>
          <a:p>
            <a:pPr>
              <a:lnSpc>
                <a:spcPct val="90000"/>
              </a:lnSpc>
              <a:spcAft>
                <a:spcPts val="600"/>
              </a:spcAft>
            </a:pPr>
            <a:endParaRPr lang="en-US" sz="1600" b="1" dirty="0">
              <a:solidFill>
                <a:schemeClr val="tx1">
                  <a:lumMod val="75000"/>
                  <a:lumOff val="25000"/>
                </a:schemeClr>
              </a:solidFill>
              <a:latin typeface="Century Gothic" panose="020B0502020202020204" pitchFamily="34" charset="0"/>
              <a:ea typeface="Verdana" panose="020B0604030504040204" pitchFamily="34" charset="0"/>
            </a:endParaRPr>
          </a:p>
          <a:p>
            <a:pPr marL="285750" indent="-285750">
              <a:lnSpc>
                <a:spcPct val="90000"/>
              </a:lnSpc>
              <a:spcAft>
                <a:spcPts val="600"/>
              </a:spcAft>
              <a:buFont typeface="Wingdings" panose="05000000000000000000" pitchFamily="2" charset="2"/>
              <a:buChar char="§"/>
            </a:pPr>
            <a:r>
              <a:rPr lang="en-US" sz="1400" dirty="0">
                <a:solidFill>
                  <a:schemeClr val="tx1">
                    <a:lumMod val="75000"/>
                    <a:lumOff val="25000"/>
                  </a:schemeClr>
                </a:solidFill>
                <a:latin typeface="Century Gothic" panose="020B0502020202020204" pitchFamily="34" charset="0"/>
                <a:ea typeface="Verdana" panose="020B0604030504040204" pitchFamily="34" charset="0"/>
              </a:rPr>
              <a:t>Has a passion for the subject of DEI; may have observed or experienced inequity personally</a:t>
            </a:r>
          </a:p>
          <a:p>
            <a:pPr marL="285750" indent="-285750">
              <a:lnSpc>
                <a:spcPct val="90000"/>
              </a:lnSpc>
              <a:spcAft>
                <a:spcPts val="600"/>
              </a:spcAft>
              <a:buFont typeface="Wingdings" panose="05000000000000000000" pitchFamily="2" charset="2"/>
              <a:buChar char="§"/>
            </a:pPr>
            <a:r>
              <a:rPr lang="en-US" sz="1400" dirty="0">
                <a:solidFill>
                  <a:schemeClr val="tx1">
                    <a:lumMod val="75000"/>
                    <a:lumOff val="25000"/>
                  </a:schemeClr>
                </a:solidFill>
                <a:latin typeface="Century Gothic" panose="020B0502020202020204" pitchFamily="34" charset="0"/>
                <a:ea typeface="Verdana" panose="020B0604030504040204" pitchFamily="34" charset="0"/>
              </a:rPr>
              <a:t>Will help you zero in on what your stakeholder will resonate with in content, format, style</a:t>
            </a:r>
          </a:p>
          <a:p>
            <a:pPr marL="285750" indent="-285750">
              <a:lnSpc>
                <a:spcPct val="90000"/>
              </a:lnSpc>
              <a:spcAft>
                <a:spcPts val="600"/>
              </a:spcAft>
              <a:buFont typeface="Wingdings" panose="05000000000000000000" pitchFamily="2" charset="2"/>
              <a:buChar char="§"/>
            </a:pPr>
            <a:r>
              <a:rPr lang="en-US" sz="1400" dirty="0">
                <a:solidFill>
                  <a:schemeClr val="tx1">
                    <a:lumMod val="75000"/>
                    <a:lumOff val="25000"/>
                  </a:schemeClr>
                </a:solidFill>
                <a:latin typeface="Century Gothic" panose="020B0502020202020204" pitchFamily="34" charset="0"/>
                <a:ea typeface="Verdana" panose="020B0604030504040204" pitchFamily="34" charset="0"/>
              </a:rPr>
              <a:t>Will help you rehearse for Stakeholder meetings</a:t>
            </a:r>
          </a:p>
          <a:p>
            <a:pPr marL="285750" indent="-285750">
              <a:lnSpc>
                <a:spcPct val="90000"/>
              </a:lnSpc>
              <a:spcAft>
                <a:spcPts val="600"/>
              </a:spcAft>
              <a:buFont typeface="Wingdings" panose="05000000000000000000" pitchFamily="2" charset="2"/>
              <a:buChar char="§"/>
            </a:pPr>
            <a:r>
              <a:rPr lang="en-US" sz="1400" dirty="0">
                <a:solidFill>
                  <a:schemeClr val="tx1">
                    <a:lumMod val="75000"/>
                    <a:lumOff val="25000"/>
                  </a:schemeClr>
                </a:solidFill>
                <a:latin typeface="Century Gothic" panose="020B0502020202020204" pitchFamily="34" charset="0"/>
                <a:ea typeface="Verdana" panose="020B0604030504040204" pitchFamily="34" charset="0"/>
              </a:rPr>
              <a:t>Will attend Council meetings or DEI events periodically</a:t>
            </a:r>
          </a:p>
          <a:p>
            <a:pPr marL="285750" indent="-285750">
              <a:lnSpc>
                <a:spcPct val="90000"/>
              </a:lnSpc>
              <a:spcAft>
                <a:spcPts val="600"/>
              </a:spcAft>
              <a:buFont typeface="Wingdings" panose="05000000000000000000" pitchFamily="2" charset="2"/>
              <a:buChar char="§"/>
            </a:pPr>
            <a:r>
              <a:rPr lang="en-US" sz="1400" dirty="0">
                <a:solidFill>
                  <a:schemeClr val="tx1">
                    <a:lumMod val="75000"/>
                    <a:lumOff val="25000"/>
                  </a:schemeClr>
                </a:solidFill>
                <a:latin typeface="Century Gothic" panose="020B0502020202020204" pitchFamily="34" charset="0"/>
                <a:ea typeface="Verdana" panose="020B0604030504040204" pitchFamily="34" charset="0"/>
              </a:rPr>
              <a:t>Can advise on “watch outs”, opportunities, deadlines, etc.</a:t>
            </a:r>
          </a:p>
          <a:p>
            <a:pPr marL="285750" indent="-285750">
              <a:lnSpc>
                <a:spcPct val="90000"/>
              </a:lnSpc>
              <a:spcAft>
                <a:spcPts val="600"/>
              </a:spcAft>
              <a:buFont typeface="Wingdings" panose="05000000000000000000" pitchFamily="2" charset="2"/>
              <a:buChar char="§"/>
            </a:pPr>
            <a:r>
              <a:rPr lang="en-US" sz="1400" dirty="0">
                <a:solidFill>
                  <a:schemeClr val="tx1">
                    <a:lumMod val="75000"/>
                    <a:lumOff val="25000"/>
                  </a:schemeClr>
                </a:solidFill>
                <a:latin typeface="Century Gothic" panose="020B0502020202020204" pitchFamily="34" charset="0"/>
                <a:ea typeface="Verdana" panose="020B0604030504040204" pitchFamily="34" charset="0"/>
              </a:rPr>
              <a:t>Praise, thank, give specific feedback!</a:t>
            </a:r>
          </a:p>
          <a:p>
            <a:pPr marL="285750" indent="-285750">
              <a:lnSpc>
                <a:spcPct val="90000"/>
              </a:lnSpc>
              <a:spcAft>
                <a:spcPts val="600"/>
              </a:spcAft>
              <a:buFont typeface="Arial" panose="020B0604020202020204" pitchFamily="34" charset="0"/>
              <a:buChar char="•"/>
            </a:pPr>
            <a:endParaRPr lang="en-US" dirty="0">
              <a:solidFill>
                <a:schemeClr val="tx1">
                  <a:lumMod val="75000"/>
                  <a:lumOff val="25000"/>
                </a:schemeClr>
              </a:solidFill>
              <a:latin typeface="Century Gothic" panose="020B0502020202020204" pitchFamily="34" charset="0"/>
              <a:ea typeface="Verdana" panose="020B0604030504040204" pitchFamily="34" charset="0"/>
            </a:endParaRPr>
          </a:p>
          <a:p>
            <a:pPr>
              <a:lnSpc>
                <a:spcPct val="90000"/>
              </a:lnSpc>
              <a:spcAft>
                <a:spcPts val="600"/>
              </a:spcAft>
            </a:pPr>
            <a:r>
              <a:rPr lang="en-US" sz="1600" dirty="0">
                <a:solidFill>
                  <a:schemeClr val="tx1">
                    <a:lumMod val="75000"/>
                    <a:lumOff val="25000"/>
                  </a:schemeClr>
                </a:solidFill>
                <a:latin typeface="Century Gothic" panose="020B0502020202020204" pitchFamily="34" charset="0"/>
                <a:ea typeface="Verdana" panose="020B0604030504040204" pitchFamily="34" charset="0"/>
              </a:rPr>
              <a:t>Ensure advocates know what you need from them.  Don’t overstep or overburden.  Have frequent touch-ins and twice-yearly formal meetings to discuss how it’s going and what can be improved.</a:t>
            </a:r>
          </a:p>
        </p:txBody>
      </p:sp>
      <p:sp>
        <p:nvSpPr>
          <p:cNvPr id="6" name="TextBox 5">
            <a:extLst>
              <a:ext uri="{FF2B5EF4-FFF2-40B4-BE49-F238E27FC236}">
                <a16:creationId xmlns:a16="http://schemas.microsoft.com/office/drawing/2014/main" id="{0FFF5EC1-9D3D-48D8-B8A7-E5DAEA42E7D9}"/>
              </a:ext>
            </a:extLst>
          </p:cNvPr>
          <p:cNvSpPr txBox="1"/>
          <p:nvPr/>
        </p:nvSpPr>
        <p:spPr>
          <a:xfrm>
            <a:off x="4049486" y="195284"/>
            <a:ext cx="7823200" cy="523220"/>
          </a:xfrm>
          <a:prstGeom prst="rect">
            <a:avLst/>
          </a:prstGeom>
          <a:noFill/>
        </p:spPr>
        <p:txBody>
          <a:bodyPr wrap="square" rtlCol="0">
            <a:spAutoFit/>
          </a:bodyPr>
          <a:lstStyle/>
          <a:p>
            <a:r>
              <a:rPr lang="en-US" sz="2800" dirty="0">
                <a:solidFill>
                  <a:schemeClr val="tx1">
                    <a:lumMod val="75000"/>
                    <a:lumOff val="25000"/>
                  </a:schemeClr>
                </a:solidFill>
                <a:latin typeface="Century Gothic" panose="020B0502020202020204" pitchFamily="34" charset="0"/>
                <a:ea typeface="Verdana" panose="020B0604030504040204" pitchFamily="34" charset="0"/>
              </a:rPr>
              <a:t>…AND A BIT ABOUT ADVOCATES</a:t>
            </a:r>
          </a:p>
        </p:txBody>
      </p:sp>
    </p:spTree>
    <p:extLst>
      <p:ext uri="{BB962C8B-B14F-4D97-AF65-F5344CB8AC3E}">
        <p14:creationId xmlns:p14="http://schemas.microsoft.com/office/powerpoint/2010/main" val="769850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DB6798-6A5B-4767-8C5C-569987F804A1}"/>
              </a:ext>
            </a:extLst>
          </p:cNvPr>
          <p:cNvSpPr txBox="1"/>
          <p:nvPr/>
        </p:nvSpPr>
        <p:spPr>
          <a:xfrm>
            <a:off x="248854" y="1119094"/>
            <a:ext cx="5992483" cy="5232202"/>
          </a:xfrm>
          <a:prstGeom prst="rect">
            <a:avLst/>
          </a:prstGeom>
          <a:noFill/>
        </p:spPr>
        <p:txBody>
          <a:bodyPr wrap="square" rtlCol="0">
            <a:spAutoFit/>
          </a:bodyPr>
          <a:lstStyle/>
          <a:p>
            <a:r>
              <a:rPr lang="en-US" sz="1600" dirty="0">
                <a:latin typeface="Century Gothic" panose="020B0502020202020204" pitchFamily="34" charset="0"/>
                <a:ea typeface="Verdana" panose="020B0604030504040204" pitchFamily="34" charset="0"/>
              </a:rPr>
              <a:t>Engagement Targets &amp; Program Goals should be linked to what your organization and your council intend to impact</a:t>
            </a:r>
          </a:p>
          <a:p>
            <a:endParaRPr lang="en-US" sz="1600" dirty="0">
              <a:latin typeface="Century Gothic" panose="020B0502020202020204" pitchFamily="34" charset="0"/>
              <a:ea typeface="Verdana" panose="020B0604030504040204" pitchFamily="34" charset="0"/>
            </a:endParaRPr>
          </a:p>
          <a:p>
            <a:pPr marL="285750" indent="-285750">
              <a:buFont typeface="Wingdings" panose="05000000000000000000" pitchFamily="2" charset="2"/>
              <a:buChar char="§"/>
            </a:pPr>
            <a:r>
              <a:rPr lang="en-US" sz="1600" dirty="0">
                <a:latin typeface="Century Gothic" panose="020B0502020202020204" pitchFamily="34" charset="0"/>
                <a:ea typeface="Verdana" panose="020B0604030504040204" pitchFamily="34" charset="0"/>
              </a:rPr>
              <a:t>Engagement Targets are transactional </a:t>
            </a:r>
            <a:r>
              <a:rPr lang="en-US" sz="1600" i="1" dirty="0">
                <a:latin typeface="Century Gothic" panose="020B0502020202020204" pitchFamily="34" charset="0"/>
                <a:ea typeface="Verdana" panose="020B0604030504040204" pitchFamily="34" charset="0"/>
              </a:rPr>
              <a:t>measures of activities and engagement</a:t>
            </a:r>
          </a:p>
          <a:p>
            <a:pPr marL="742950" lvl="1" indent="-285750">
              <a:buFont typeface="Wingdings" panose="05000000000000000000" pitchFamily="2" charset="2"/>
              <a:buChar char="§"/>
            </a:pPr>
            <a:r>
              <a:rPr lang="en-US" sz="1400" dirty="0">
                <a:latin typeface="Century Gothic" panose="020B0502020202020204" pitchFamily="34" charset="0"/>
                <a:ea typeface="Verdana" panose="020B0604030504040204" pitchFamily="34" charset="0"/>
              </a:rPr>
              <a:t># events or activities</a:t>
            </a:r>
          </a:p>
          <a:p>
            <a:pPr marL="742950" lvl="1" indent="-285750">
              <a:buFont typeface="Wingdings" panose="05000000000000000000" pitchFamily="2" charset="2"/>
              <a:buChar char="§"/>
            </a:pPr>
            <a:r>
              <a:rPr lang="en-US" sz="1400" dirty="0">
                <a:latin typeface="Century Gothic" panose="020B0502020202020204" pitchFamily="34" charset="0"/>
                <a:ea typeface="Verdana" panose="020B0604030504040204" pitchFamily="34" charset="0"/>
              </a:rPr>
              <a:t># attendees at events or activities</a:t>
            </a:r>
          </a:p>
          <a:p>
            <a:pPr marL="742950" lvl="1" indent="-285750">
              <a:buFont typeface="Wingdings" panose="05000000000000000000" pitchFamily="2" charset="2"/>
              <a:buChar char="§"/>
            </a:pPr>
            <a:r>
              <a:rPr lang="en-US" sz="1400" dirty="0">
                <a:latin typeface="Century Gothic" panose="020B0502020202020204" pitchFamily="34" charset="0"/>
                <a:ea typeface="Verdana" panose="020B0604030504040204" pitchFamily="34" charset="0"/>
              </a:rPr>
              <a:t># “unique” participants</a:t>
            </a:r>
          </a:p>
          <a:p>
            <a:pPr marL="742950" lvl="1" indent="-285750">
              <a:buFont typeface="Wingdings" panose="05000000000000000000" pitchFamily="2" charset="2"/>
              <a:buChar char="§"/>
            </a:pPr>
            <a:r>
              <a:rPr lang="en-US" sz="1400" dirty="0">
                <a:latin typeface="Century Gothic" panose="020B0502020202020204" pitchFamily="34" charset="0"/>
                <a:ea typeface="Verdana" panose="020B0604030504040204" pitchFamily="34" charset="0"/>
              </a:rPr>
              <a:t>satisfaction on polling</a:t>
            </a:r>
          </a:p>
          <a:p>
            <a:pPr marL="742950" lvl="1" indent="-285750">
              <a:buFont typeface="Wingdings" panose="05000000000000000000" pitchFamily="2" charset="2"/>
              <a:buChar char="§"/>
            </a:pPr>
            <a:endParaRPr lang="en-US" sz="1400" dirty="0">
              <a:latin typeface="Century Gothic" panose="020B0502020202020204" pitchFamily="34" charset="0"/>
              <a:ea typeface="Verdana" panose="020B0604030504040204" pitchFamily="34" charset="0"/>
            </a:endParaRPr>
          </a:p>
          <a:p>
            <a:pPr marL="285750" indent="-285750">
              <a:buFont typeface="Wingdings" panose="05000000000000000000" pitchFamily="2" charset="2"/>
              <a:buChar char="§"/>
            </a:pPr>
            <a:r>
              <a:rPr lang="en-US" sz="1600" dirty="0">
                <a:latin typeface="Century Gothic" panose="020B0502020202020204" pitchFamily="34" charset="0"/>
                <a:ea typeface="Verdana" panose="020B0604030504040204" pitchFamily="34" charset="0"/>
              </a:rPr>
              <a:t>Program Goals are long-term measures of true </a:t>
            </a:r>
            <a:r>
              <a:rPr lang="en-US" sz="1600" i="1" dirty="0">
                <a:latin typeface="Century Gothic" panose="020B0502020202020204" pitchFamily="34" charset="0"/>
                <a:ea typeface="Verdana" panose="020B0604030504040204" pitchFamily="34" charset="0"/>
              </a:rPr>
              <a:t>Impact of the activities and engagement</a:t>
            </a:r>
          </a:p>
          <a:p>
            <a:pPr marL="742950" lvl="1" indent="-285750">
              <a:buFont typeface="Wingdings" panose="05000000000000000000" pitchFamily="2" charset="2"/>
              <a:buChar char="§"/>
            </a:pPr>
            <a:r>
              <a:rPr lang="en-US" sz="1400" dirty="0">
                <a:latin typeface="Century Gothic" panose="020B0502020202020204" pitchFamily="34" charset="0"/>
                <a:ea typeface="Verdana" panose="020B0604030504040204" pitchFamily="34" charset="0"/>
              </a:rPr>
              <a:t># minority representatives in various positions</a:t>
            </a:r>
          </a:p>
          <a:p>
            <a:pPr marL="742950" lvl="1" indent="-285750">
              <a:buFont typeface="Wingdings" panose="05000000000000000000" pitchFamily="2" charset="2"/>
              <a:buChar char="§"/>
            </a:pPr>
            <a:r>
              <a:rPr lang="en-US" sz="1400" dirty="0">
                <a:latin typeface="Century Gothic" panose="020B0502020202020204" pitchFamily="34" charset="0"/>
                <a:ea typeface="Verdana" panose="020B0604030504040204" pitchFamily="34" charset="0"/>
              </a:rPr>
              <a:t>Change in diversity of members, volunteers, minorities in leadership, vendors, change in complaints or compliments </a:t>
            </a:r>
          </a:p>
          <a:p>
            <a:pPr marL="742950" lvl="1" indent="-285750">
              <a:buFont typeface="Wingdings" panose="05000000000000000000" pitchFamily="2" charset="2"/>
              <a:buChar char="§"/>
            </a:pPr>
            <a:endParaRPr lang="en-US" sz="1400" dirty="0">
              <a:latin typeface="Century Gothic" panose="020B0502020202020204" pitchFamily="34" charset="0"/>
              <a:ea typeface="Verdana" panose="020B0604030504040204" pitchFamily="34" charset="0"/>
            </a:endParaRPr>
          </a:p>
          <a:p>
            <a:pPr marL="285750" indent="-285750">
              <a:buFont typeface="Wingdings" panose="05000000000000000000" pitchFamily="2" charset="2"/>
              <a:buChar char="§"/>
            </a:pPr>
            <a:r>
              <a:rPr lang="en-US" sz="1600" dirty="0">
                <a:latin typeface="Century Gothic" panose="020B0502020202020204" pitchFamily="34" charset="0"/>
                <a:ea typeface="Verdana" panose="020B0604030504040204" pitchFamily="34" charset="0"/>
              </a:rPr>
              <a:t>“Observation” is an acceptable, verifiable form of measurement</a:t>
            </a:r>
            <a:endParaRPr lang="en-US" sz="1600" dirty="0">
              <a:latin typeface="Century Gothic" panose="020B0502020202020204" pitchFamily="34" charset="0"/>
            </a:endParaRPr>
          </a:p>
          <a:p>
            <a:pPr marL="285750" indent="-285750">
              <a:buFont typeface="Wingdings" panose="05000000000000000000" pitchFamily="2" charset="2"/>
              <a:buChar char="§"/>
            </a:pPr>
            <a:endParaRPr lang="en-US" sz="1600" dirty="0">
              <a:latin typeface="Century Gothic" panose="020B0502020202020204" pitchFamily="34" charset="0"/>
              <a:ea typeface="Verdana" panose="020B0604030504040204" pitchFamily="34" charset="0"/>
            </a:endParaRPr>
          </a:p>
          <a:p>
            <a:pPr marL="285750" indent="-285750">
              <a:buFont typeface="Wingdings" panose="05000000000000000000" pitchFamily="2" charset="2"/>
              <a:buChar char="§"/>
            </a:pPr>
            <a:r>
              <a:rPr lang="en-US" sz="1600" dirty="0">
                <a:latin typeface="Century Gothic" panose="020B0502020202020204" pitchFamily="34" charset="0"/>
                <a:ea typeface="Verdana" panose="020B0604030504040204" pitchFamily="34" charset="0"/>
              </a:rPr>
              <a:t>Absolutely measure race but also beyond race to include disability,  sexual orientation, religion, weight, age, country of origin</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16543" y="0"/>
            <a:ext cx="5098086" cy="6875749"/>
          </a:xfrm>
          <a:prstGeom prst="rect">
            <a:avLst/>
          </a:prstGeom>
        </p:spPr>
      </p:pic>
      <p:sp>
        <p:nvSpPr>
          <p:cNvPr id="7" name="TextBox 6">
            <a:extLst>
              <a:ext uri="{FF2B5EF4-FFF2-40B4-BE49-F238E27FC236}">
                <a16:creationId xmlns:a16="http://schemas.microsoft.com/office/drawing/2014/main" id="{0FFF5EC1-9D3D-48D8-B8A7-E5DAEA42E7D9}"/>
              </a:ext>
            </a:extLst>
          </p:cNvPr>
          <p:cNvSpPr txBox="1"/>
          <p:nvPr/>
        </p:nvSpPr>
        <p:spPr>
          <a:xfrm>
            <a:off x="495794" y="259092"/>
            <a:ext cx="5498605" cy="523220"/>
          </a:xfrm>
          <a:prstGeom prst="rect">
            <a:avLst/>
          </a:prstGeom>
          <a:noFill/>
        </p:spPr>
        <p:txBody>
          <a:bodyPr wrap="square" rtlCol="0">
            <a:spAutoFit/>
          </a:bodyPr>
          <a:lstStyle/>
          <a:p>
            <a:r>
              <a:rPr lang="en-US" sz="2800" dirty="0">
                <a:solidFill>
                  <a:schemeClr val="tx1">
                    <a:lumMod val="75000"/>
                    <a:lumOff val="25000"/>
                  </a:schemeClr>
                </a:solidFill>
                <a:latin typeface="Century Gothic" panose="020B0502020202020204" pitchFamily="34" charset="0"/>
                <a:ea typeface="Verdana" panose="020B0604030504040204" pitchFamily="34" charset="0"/>
              </a:rPr>
              <a:t>SET TARGETS</a:t>
            </a:r>
          </a:p>
        </p:txBody>
      </p:sp>
    </p:spTree>
    <p:extLst>
      <p:ext uri="{BB962C8B-B14F-4D97-AF65-F5344CB8AC3E}">
        <p14:creationId xmlns:p14="http://schemas.microsoft.com/office/powerpoint/2010/main" val="2351903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1116"/>
            <a:ext cx="12192000" cy="3980688"/>
          </a:xfrm>
          <a:prstGeom prst="rect">
            <a:avLst/>
          </a:prstGeom>
        </p:spPr>
      </p:pic>
      <p:grpSp>
        <p:nvGrpSpPr>
          <p:cNvPr id="40" name="Group 39"/>
          <p:cNvGrpSpPr/>
          <p:nvPr/>
        </p:nvGrpSpPr>
        <p:grpSpPr>
          <a:xfrm>
            <a:off x="4194573" y="3118538"/>
            <a:ext cx="1805632" cy="2322285"/>
            <a:chOff x="5780568" y="3033486"/>
            <a:chExt cx="2695773" cy="2322285"/>
          </a:xfrm>
        </p:grpSpPr>
        <p:sp>
          <p:nvSpPr>
            <p:cNvPr id="41" name="Rounded Rectangle 40"/>
            <p:cNvSpPr/>
            <p:nvPr/>
          </p:nvSpPr>
          <p:spPr>
            <a:xfrm>
              <a:off x="5849257" y="3033486"/>
              <a:ext cx="2627084" cy="2322285"/>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780568" y="3892956"/>
              <a:ext cx="2627084" cy="685059"/>
            </a:xfrm>
            <a:prstGeom prst="rect">
              <a:avLst/>
            </a:prstGeom>
          </p:spPr>
          <p:txBody>
            <a:bodyPr wrap="square">
              <a:spAutoFit/>
            </a:bodyPr>
            <a:lstStyle/>
            <a:p>
              <a:pPr marR="0" algn="ctr">
                <a:lnSpc>
                  <a:spcPct val="107000"/>
                </a:lnSpc>
                <a:spcBef>
                  <a:spcPts val="0"/>
                </a:spcBef>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Goal Setting Worksheet</a:t>
              </a:r>
            </a:p>
          </p:txBody>
        </p:sp>
      </p:grpSp>
      <p:grpSp>
        <p:nvGrpSpPr>
          <p:cNvPr id="43" name="Group 42"/>
          <p:cNvGrpSpPr/>
          <p:nvPr/>
        </p:nvGrpSpPr>
        <p:grpSpPr>
          <a:xfrm>
            <a:off x="6195654" y="3118538"/>
            <a:ext cx="1759626" cy="2322285"/>
            <a:chOff x="5849256" y="3033486"/>
            <a:chExt cx="2627087" cy="2322285"/>
          </a:xfrm>
        </p:grpSpPr>
        <p:sp>
          <p:nvSpPr>
            <p:cNvPr id="44" name="Rounded Rectangle 43"/>
            <p:cNvSpPr/>
            <p:nvPr/>
          </p:nvSpPr>
          <p:spPr>
            <a:xfrm>
              <a:off x="5849258" y="3033486"/>
              <a:ext cx="2627085" cy="2322285"/>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849256" y="3608454"/>
              <a:ext cx="2627086" cy="1254061"/>
            </a:xfrm>
            <a:prstGeom prst="rect">
              <a:avLst/>
            </a:prstGeom>
          </p:spPr>
          <p:txBody>
            <a:bodyPr wrap="square">
              <a:spAutoFit/>
            </a:bodyPr>
            <a:lstStyle/>
            <a:p>
              <a:pPr marR="0" algn="ctr">
                <a:lnSpc>
                  <a:spcPct val="107000"/>
                </a:lnSpc>
                <a:spcBef>
                  <a:spcPts val="0"/>
                </a:spcBef>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Annual Program Goals Declaration</a:t>
              </a:r>
            </a:p>
          </p:txBody>
        </p:sp>
      </p:grpSp>
      <p:grpSp>
        <p:nvGrpSpPr>
          <p:cNvPr id="46" name="Group 45"/>
          <p:cNvGrpSpPr/>
          <p:nvPr/>
        </p:nvGrpSpPr>
        <p:grpSpPr>
          <a:xfrm>
            <a:off x="8150728" y="3118538"/>
            <a:ext cx="1759625" cy="2322285"/>
            <a:chOff x="5849257" y="3033486"/>
            <a:chExt cx="2627086" cy="2322285"/>
          </a:xfrm>
        </p:grpSpPr>
        <p:sp>
          <p:nvSpPr>
            <p:cNvPr id="47" name="Rounded Rectangle 46"/>
            <p:cNvSpPr/>
            <p:nvPr/>
          </p:nvSpPr>
          <p:spPr>
            <a:xfrm>
              <a:off x="5849258" y="3033486"/>
              <a:ext cx="2627085" cy="2322285"/>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849257" y="3892956"/>
              <a:ext cx="2627085" cy="685059"/>
            </a:xfrm>
            <a:prstGeom prst="rect">
              <a:avLst/>
            </a:prstGeom>
          </p:spPr>
          <p:txBody>
            <a:bodyPr wrap="square">
              <a:spAutoFit/>
            </a:bodyPr>
            <a:lstStyle/>
            <a:p>
              <a:pPr marR="0" algn="ctr">
                <a:lnSpc>
                  <a:spcPct val="107000"/>
                </a:lnSpc>
                <a:spcBef>
                  <a:spcPts val="0"/>
                </a:spcBef>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Early Program Example</a:t>
              </a:r>
            </a:p>
          </p:txBody>
        </p:sp>
      </p:grpSp>
      <p:grpSp>
        <p:nvGrpSpPr>
          <p:cNvPr id="49" name="Group 48"/>
          <p:cNvGrpSpPr/>
          <p:nvPr/>
        </p:nvGrpSpPr>
        <p:grpSpPr>
          <a:xfrm>
            <a:off x="10105803" y="3118538"/>
            <a:ext cx="1759624" cy="2322285"/>
            <a:chOff x="5849258" y="3033486"/>
            <a:chExt cx="2627085" cy="2322285"/>
          </a:xfrm>
        </p:grpSpPr>
        <p:sp>
          <p:nvSpPr>
            <p:cNvPr id="50" name="Rounded Rectangle 49"/>
            <p:cNvSpPr/>
            <p:nvPr/>
          </p:nvSpPr>
          <p:spPr>
            <a:xfrm>
              <a:off x="5849258" y="3033486"/>
              <a:ext cx="2627085" cy="2322285"/>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849258" y="3744772"/>
              <a:ext cx="2627085" cy="981423"/>
            </a:xfrm>
            <a:prstGeom prst="rect">
              <a:avLst/>
            </a:prstGeom>
          </p:spPr>
          <p:txBody>
            <a:bodyPr wrap="square">
              <a:spAutoFit/>
            </a:bodyPr>
            <a:lstStyle/>
            <a:p>
              <a:pPr marR="0" algn="ctr">
                <a:lnSpc>
                  <a:spcPct val="107000"/>
                </a:lnSpc>
                <a:spcBef>
                  <a:spcPts val="0"/>
                </a:spcBef>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Mature Program Example</a:t>
              </a:r>
            </a:p>
          </p:txBody>
        </p:sp>
      </p:grpSp>
      <p:sp>
        <p:nvSpPr>
          <p:cNvPr id="20" name="Rectangle 19"/>
          <p:cNvSpPr/>
          <p:nvPr/>
        </p:nvSpPr>
        <p:spPr>
          <a:xfrm>
            <a:off x="330433" y="5847221"/>
            <a:ext cx="3284874" cy="523220"/>
          </a:xfrm>
          <a:prstGeom prst="rect">
            <a:avLst/>
          </a:prstGeom>
        </p:spPr>
        <p:txBody>
          <a:bodyPr wrap="none">
            <a:spAutoFit/>
          </a:bodyPr>
          <a:lstStyle/>
          <a:p>
            <a:pPr lvl="0"/>
            <a:r>
              <a:rPr lang="en-US" sz="2800" cap="all" dirty="0">
                <a:solidFill>
                  <a:schemeClr val="tx1">
                    <a:lumMod val="75000"/>
                    <a:lumOff val="25000"/>
                  </a:schemeClr>
                </a:solidFill>
                <a:latin typeface="Century Gothic" panose="020B0502020202020204" pitchFamily="34" charset="0"/>
              </a:rPr>
              <a:t>SET TARGETS LINKS</a:t>
            </a:r>
          </a:p>
        </p:txBody>
      </p:sp>
    </p:spTree>
    <p:extLst>
      <p:ext uri="{BB962C8B-B14F-4D97-AF65-F5344CB8AC3E}">
        <p14:creationId xmlns:p14="http://schemas.microsoft.com/office/powerpoint/2010/main" val="487050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A3240E-3C18-4C2E-B86D-CFEE8CD11997}"/>
              </a:ext>
            </a:extLst>
          </p:cNvPr>
          <p:cNvSpPr>
            <a:spLocks noGrp="1"/>
          </p:cNvSpPr>
          <p:nvPr>
            <p:ph type="title"/>
          </p:nvPr>
        </p:nvSpPr>
        <p:spPr>
          <a:xfrm>
            <a:off x="630936" y="640080"/>
            <a:ext cx="4818888" cy="1481328"/>
          </a:xfrm>
        </p:spPr>
        <p:txBody>
          <a:bodyPr anchor="b">
            <a:normAutofit/>
          </a:bodyPr>
          <a:lstStyle/>
          <a:p>
            <a:r>
              <a:rPr lang="en-US" sz="1800" dirty="0">
                <a:latin typeface="Century Gothic" panose="020B0502020202020204" pitchFamily="34" charset="0"/>
              </a:rPr>
              <a:t>PFA Diversity, Equity &amp; Inclusion Initiative (DEII) Train-The-Trainer</a:t>
            </a:r>
            <a:br>
              <a:rPr lang="en-US" sz="1800" dirty="0">
                <a:latin typeface="Century Gothic" panose="020B0502020202020204" pitchFamily="34" charset="0"/>
              </a:rPr>
            </a:br>
            <a:br>
              <a:rPr lang="en-US" sz="1800" dirty="0">
                <a:latin typeface="Century Gothic" panose="020B0502020202020204" pitchFamily="34" charset="0"/>
              </a:rPr>
            </a:br>
            <a:r>
              <a:rPr lang="en-US" sz="1800" dirty="0">
                <a:latin typeface="Century Gothic" panose="020B0502020202020204" pitchFamily="34" charset="0"/>
              </a:rPr>
              <a:t>TRAINING OBJECTIVE</a:t>
            </a:r>
          </a:p>
        </p:txBody>
      </p:sp>
      <p:sp>
        <p:nvSpPr>
          <p:cNvPr id="1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4D9AEF-C326-4462-B939-26441129622E}"/>
              </a:ext>
            </a:extLst>
          </p:cNvPr>
          <p:cNvSpPr>
            <a:spLocks noGrp="1"/>
          </p:cNvSpPr>
          <p:nvPr>
            <p:ph idx="1"/>
          </p:nvPr>
        </p:nvSpPr>
        <p:spPr>
          <a:xfrm>
            <a:off x="630936" y="2660904"/>
            <a:ext cx="4818888" cy="3547872"/>
          </a:xfrm>
        </p:spPr>
        <p:txBody>
          <a:bodyPr anchor="t">
            <a:normAutofit/>
          </a:bodyPr>
          <a:lstStyle/>
          <a:p>
            <a:r>
              <a:rPr lang="en-US" sz="2200"/>
              <a:t>Prepare you to train others to deliver an organized DEI program, based upon best-practice, and with readily-available options for customization</a:t>
            </a:r>
          </a:p>
          <a:p>
            <a:r>
              <a:rPr lang="en-US" sz="2200"/>
              <a:t>Learn the fundamentals of program structure and delivery</a:t>
            </a:r>
          </a:p>
          <a:p>
            <a:r>
              <a:rPr lang="en-US" sz="2200"/>
              <a:t>Explore a sample of the tools available to execute a DEI program</a:t>
            </a:r>
          </a:p>
          <a:p>
            <a:pPr marL="0" indent="0">
              <a:buNone/>
            </a:pPr>
            <a:endParaRPr lang="en-US" sz="2200"/>
          </a:p>
        </p:txBody>
      </p:sp>
      <p:pic>
        <p:nvPicPr>
          <p:cNvPr id="6" name="Picture 5" descr="Text&#10;&#10;Description automatically generated with low confidence">
            <a:extLst>
              <a:ext uri="{FF2B5EF4-FFF2-40B4-BE49-F238E27FC236}">
                <a16:creationId xmlns:a16="http://schemas.microsoft.com/office/drawing/2014/main" id="{1B638046-E9C3-4247-8CAA-1CEC1F9AC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3102" y="1944560"/>
            <a:ext cx="6046138" cy="3399292"/>
          </a:xfrm>
          <a:prstGeom prst="rect">
            <a:avLst/>
          </a:prstGeom>
        </p:spPr>
      </p:pic>
      <p:sp>
        <p:nvSpPr>
          <p:cNvPr id="4" name="TextBox 3">
            <a:extLst>
              <a:ext uri="{FF2B5EF4-FFF2-40B4-BE49-F238E27FC236}">
                <a16:creationId xmlns:a16="http://schemas.microsoft.com/office/drawing/2014/main" id="{A8677840-F147-47CA-B527-27F2F94413B0}"/>
              </a:ext>
            </a:extLst>
          </p:cNvPr>
          <p:cNvSpPr txBox="1"/>
          <p:nvPr/>
        </p:nvSpPr>
        <p:spPr>
          <a:xfrm>
            <a:off x="8281116" y="5563674"/>
            <a:ext cx="2485623" cy="923330"/>
          </a:xfrm>
          <a:prstGeom prst="rect">
            <a:avLst/>
          </a:prstGeom>
          <a:noFill/>
        </p:spPr>
        <p:txBody>
          <a:bodyPr wrap="square" rtlCol="0">
            <a:spAutoFit/>
          </a:bodyPr>
          <a:lstStyle/>
          <a:p>
            <a:pPr>
              <a:spcAft>
                <a:spcPts val="600"/>
              </a:spcAft>
            </a:pPr>
            <a:r>
              <a:rPr lang="en-US" dirty="0">
                <a:highlight>
                  <a:srgbClr val="FFFF00"/>
                </a:highlight>
              </a:rPr>
              <a:t>CUSTOMIZE THIS PAGE TO YOUR ORGANIZATION</a:t>
            </a:r>
          </a:p>
        </p:txBody>
      </p:sp>
    </p:spTree>
    <p:extLst>
      <p:ext uri="{BB962C8B-B14F-4D97-AF65-F5344CB8AC3E}">
        <p14:creationId xmlns:p14="http://schemas.microsoft.com/office/powerpoint/2010/main" val="1174190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5B4CB-EF2E-4E29-9A81-2496BCEE6B43}"/>
              </a:ext>
            </a:extLst>
          </p:cNvPr>
          <p:cNvSpPr>
            <a:spLocks noGrp="1"/>
          </p:cNvSpPr>
          <p:nvPr>
            <p:ph type="title"/>
          </p:nvPr>
        </p:nvSpPr>
        <p:spPr/>
        <p:txBody>
          <a:bodyPr>
            <a:normAutofit/>
          </a:bodyPr>
          <a:lstStyle/>
          <a:p>
            <a:r>
              <a:rPr lang="en-US" sz="2800" dirty="0">
                <a:latin typeface="Century Gothic" panose="020B0502020202020204" pitchFamily="34" charset="0"/>
              </a:rPr>
              <a:t>DIVERSITY ACTION COUNCIL + SET TARGETS SUMMARY</a:t>
            </a:r>
          </a:p>
        </p:txBody>
      </p:sp>
      <p:graphicFrame>
        <p:nvGraphicFramePr>
          <p:cNvPr id="4" name="Content Placeholder 3">
            <a:extLst>
              <a:ext uri="{FF2B5EF4-FFF2-40B4-BE49-F238E27FC236}">
                <a16:creationId xmlns:a16="http://schemas.microsoft.com/office/drawing/2014/main" id="{2AC13AB5-6B27-4D8E-9EF1-B005D0A184C1}"/>
              </a:ext>
            </a:extLst>
          </p:cNvPr>
          <p:cNvGraphicFramePr>
            <a:graphicFrameLocks noGrp="1"/>
          </p:cNvGraphicFramePr>
          <p:nvPr>
            <p:ph idx="1"/>
            <p:extLst>
              <p:ext uri="{D42A27DB-BD31-4B8C-83A1-F6EECF244321}">
                <p14:modId xmlns:p14="http://schemas.microsoft.com/office/powerpoint/2010/main" val="15985988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B0BF906-851E-446F-A3A5-F1D5C168E8B0}"/>
              </a:ext>
            </a:extLst>
          </p:cNvPr>
          <p:cNvSpPr txBox="1"/>
          <p:nvPr/>
        </p:nvSpPr>
        <p:spPr>
          <a:xfrm>
            <a:off x="7489064" y="4649273"/>
            <a:ext cx="1616299" cy="1131079"/>
          </a:xfrm>
          <a:prstGeom prst="rect">
            <a:avLst/>
          </a:prstGeom>
          <a:noFill/>
        </p:spPr>
        <p:txBody>
          <a:bodyPr wrap="square" rtlCol="0">
            <a:spAutoFit/>
          </a:bodyPr>
          <a:lstStyle/>
          <a:p>
            <a:pPr marL="57150" lvl="1" indent="-57150" defTabSz="444500">
              <a:lnSpc>
                <a:spcPct val="90000"/>
              </a:lnSpc>
              <a:spcBef>
                <a:spcPct val="0"/>
              </a:spcBef>
              <a:spcAft>
                <a:spcPct val="15000"/>
              </a:spcAft>
              <a:buFont typeface="Arial" panose="020B0604020202020204" pitchFamily="34" charset="0"/>
              <a:buChar char="•"/>
            </a:pPr>
            <a:r>
              <a:rPr lang="en-US" sz="1000" dirty="0">
                <a:solidFill>
                  <a:prstClr val="black">
                    <a:hueOff val="0"/>
                    <a:satOff val="0"/>
                    <a:lumOff val="0"/>
                    <a:alphaOff val="0"/>
                  </a:prstClr>
                </a:solidFill>
                <a:latin typeface="Verdana" panose="020B0604030504040204" pitchFamily="34" charset="0"/>
                <a:ea typeface="Verdana" panose="020B0604030504040204" pitchFamily="34" charset="0"/>
              </a:rPr>
              <a:t>Determine data to collect</a:t>
            </a:r>
          </a:p>
          <a:p>
            <a:pPr marL="57150" lvl="1" indent="-57150" defTabSz="444500">
              <a:lnSpc>
                <a:spcPct val="90000"/>
              </a:lnSpc>
              <a:spcBef>
                <a:spcPct val="0"/>
              </a:spcBef>
              <a:spcAft>
                <a:spcPct val="15000"/>
              </a:spcAft>
              <a:buFont typeface="Arial" panose="020B0604020202020204" pitchFamily="34" charset="0"/>
              <a:buChar char="•"/>
            </a:pPr>
            <a:r>
              <a:rPr lang="en-US" sz="1000" dirty="0">
                <a:solidFill>
                  <a:prstClr val="black">
                    <a:hueOff val="0"/>
                    <a:satOff val="0"/>
                    <a:lumOff val="0"/>
                    <a:alphaOff val="0"/>
                  </a:prstClr>
                </a:solidFill>
                <a:latin typeface="Verdana" panose="020B0604030504040204" pitchFamily="34" charset="0"/>
                <a:ea typeface="Verdana" panose="020B0604030504040204" pitchFamily="34" charset="0"/>
              </a:rPr>
              <a:t>Articulate key areas of interest</a:t>
            </a:r>
          </a:p>
          <a:p>
            <a:pPr marL="57150" lvl="1" indent="-57150" defTabSz="444500">
              <a:lnSpc>
                <a:spcPct val="90000"/>
              </a:lnSpc>
              <a:spcBef>
                <a:spcPct val="0"/>
              </a:spcBef>
              <a:spcAft>
                <a:spcPct val="15000"/>
              </a:spcAft>
              <a:buFont typeface="Arial" panose="020B0604020202020204" pitchFamily="34" charset="0"/>
              <a:buChar char="•"/>
            </a:pPr>
            <a:r>
              <a:rPr lang="en-US" sz="1000" dirty="0">
                <a:solidFill>
                  <a:prstClr val="black">
                    <a:hueOff val="0"/>
                    <a:satOff val="0"/>
                    <a:lumOff val="0"/>
                    <a:alphaOff val="0"/>
                  </a:prstClr>
                </a:solidFill>
                <a:latin typeface="Verdana" panose="020B0604030504040204" pitchFamily="34" charset="0"/>
                <a:ea typeface="Verdana" panose="020B0604030504040204" pitchFamily="34" charset="0"/>
              </a:rPr>
              <a:t>Set targets with Action Council</a:t>
            </a:r>
          </a:p>
          <a:p>
            <a:pPr marL="57150" lvl="1" indent="-57150" defTabSz="444500">
              <a:lnSpc>
                <a:spcPct val="90000"/>
              </a:lnSpc>
              <a:spcBef>
                <a:spcPct val="0"/>
              </a:spcBef>
              <a:spcAft>
                <a:spcPct val="15000"/>
              </a:spcAft>
              <a:buFont typeface="Arial" panose="020B0604020202020204" pitchFamily="34" charset="0"/>
              <a:buChar char="•"/>
            </a:pPr>
            <a:r>
              <a:rPr lang="en-US" sz="1000" dirty="0">
                <a:solidFill>
                  <a:prstClr val="black">
                    <a:hueOff val="0"/>
                    <a:satOff val="0"/>
                    <a:lumOff val="0"/>
                    <a:alphaOff val="0"/>
                  </a:prstClr>
                </a:solidFill>
                <a:latin typeface="Verdana" panose="020B0604030504040204" pitchFamily="34" charset="0"/>
                <a:ea typeface="Verdana" panose="020B0604030504040204" pitchFamily="34" charset="0"/>
              </a:rPr>
              <a:t>Communicate</a:t>
            </a:r>
          </a:p>
        </p:txBody>
      </p:sp>
      <p:sp>
        <p:nvSpPr>
          <p:cNvPr id="6" name="TextBox 5">
            <a:extLst>
              <a:ext uri="{FF2B5EF4-FFF2-40B4-BE49-F238E27FC236}">
                <a16:creationId xmlns:a16="http://schemas.microsoft.com/office/drawing/2014/main" id="{615958DD-9D77-4372-8776-4AF89D074BEB}"/>
              </a:ext>
            </a:extLst>
          </p:cNvPr>
          <p:cNvSpPr txBox="1"/>
          <p:nvPr/>
        </p:nvSpPr>
        <p:spPr>
          <a:xfrm>
            <a:off x="9421432" y="4649273"/>
            <a:ext cx="1616299" cy="530915"/>
          </a:xfrm>
          <a:prstGeom prst="rect">
            <a:avLst/>
          </a:prstGeom>
          <a:noFill/>
        </p:spPr>
        <p:txBody>
          <a:bodyPr wrap="square" rtlCol="0">
            <a:spAutoFit/>
          </a:bodyPr>
          <a:lstStyle/>
          <a:p>
            <a:pPr marL="57150" lvl="1" indent="-57150" defTabSz="444500">
              <a:lnSpc>
                <a:spcPct val="90000"/>
              </a:lnSpc>
              <a:spcBef>
                <a:spcPct val="0"/>
              </a:spcBef>
              <a:spcAft>
                <a:spcPct val="15000"/>
              </a:spcAft>
              <a:buFont typeface="Arial" panose="020B0604020202020204" pitchFamily="34" charset="0"/>
              <a:buChar char="•"/>
            </a:pPr>
            <a:r>
              <a:rPr lang="en-US" sz="1000" dirty="0">
                <a:solidFill>
                  <a:prstClr val="black">
                    <a:hueOff val="0"/>
                    <a:satOff val="0"/>
                    <a:lumOff val="0"/>
                    <a:alphaOff val="0"/>
                  </a:prstClr>
                </a:solidFill>
                <a:latin typeface="Verdana" panose="020B0604030504040204" pitchFamily="34" charset="0"/>
                <a:ea typeface="Verdana" panose="020B0604030504040204" pitchFamily="34" charset="0"/>
              </a:rPr>
              <a:t>Launch your events and activities</a:t>
            </a:r>
          </a:p>
          <a:p>
            <a:pPr marL="57150" lvl="1" indent="-57150" defTabSz="444500">
              <a:lnSpc>
                <a:spcPct val="90000"/>
              </a:lnSpc>
              <a:spcBef>
                <a:spcPct val="0"/>
              </a:spcBef>
              <a:spcAft>
                <a:spcPct val="15000"/>
              </a:spcAft>
              <a:buFont typeface="Arial" panose="020B0604020202020204" pitchFamily="34" charset="0"/>
              <a:buChar char="•"/>
            </a:pPr>
            <a:r>
              <a:rPr lang="en-US" sz="1000" dirty="0">
                <a:solidFill>
                  <a:prstClr val="black">
                    <a:hueOff val="0"/>
                    <a:satOff val="0"/>
                    <a:lumOff val="0"/>
                    <a:alphaOff val="0"/>
                  </a:prstClr>
                </a:solidFill>
                <a:latin typeface="Verdana" panose="020B0604030504040204" pitchFamily="34" charset="0"/>
                <a:ea typeface="Verdana" panose="020B0604030504040204" pitchFamily="34" charset="0"/>
              </a:rPr>
              <a:t>Track your progress</a:t>
            </a:r>
          </a:p>
        </p:txBody>
      </p:sp>
    </p:spTree>
    <p:extLst>
      <p:ext uri="{BB962C8B-B14F-4D97-AF65-F5344CB8AC3E}">
        <p14:creationId xmlns:p14="http://schemas.microsoft.com/office/powerpoint/2010/main" val="2656819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FF5EC1-9D3D-48D8-B8A7-E5DAEA42E7D9}"/>
              </a:ext>
            </a:extLst>
          </p:cNvPr>
          <p:cNvSpPr txBox="1"/>
          <p:nvPr/>
        </p:nvSpPr>
        <p:spPr>
          <a:xfrm>
            <a:off x="524824" y="369455"/>
            <a:ext cx="7791862" cy="523220"/>
          </a:xfrm>
          <a:prstGeom prst="rect">
            <a:avLst/>
          </a:prstGeom>
          <a:noFill/>
        </p:spPr>
        <p:txBody>
          <a:bodyPr wrap="square" rtlCol="0">
            <a:spAutoFit/>
          </a:bodyPr>
          <a:lstStyle/>
          <a:p>
            <a:r>
              <a:rPr lang="en-US" sz="2800" dirty="0">
                <a:solidFill>
                  <a:schemeClr val="tx1">
                    <a:lumMod val="75000"/>
                    <a:lumOff val="25000"/>
                  </a:schemeClr>
                </a:solidFill>
                <a:latin typeface="Century Gothic" panose="020B0502020202020204" pitchFamily="34" charset="0"/>
                <a:ea typeface="Verdana" panose="020B0604030504040204" pitchFamily="34" charset="0"/>
              </a:rPr>
              <a:t>Section Three</a:t>
            </a:r>
          </a:p>
        </p:txBody>
      </p:sp>
      <p:graphicFrame>
        <p:nvGraphicFramePr>
          <p:cNvPr id="3" name="Diagram 2"/>
          <p:cNvGraphicFramePr/>
          <p:nvPr>
            <p:extLst>
              <p:ext uri="{D42A27DB-BD31-4B8C-83A1-F6EECF244321}">
                <p14:modId xmlns:p14="http://schemas.microsoft.com/office/powerpoint/2010/main" val="919111030"/>
              </p:ext>
            </p:extLst>
          </p:nvPr>
        </p:nvGraphicFramePr>
        <p:xfrm>
          <a:off x="319314" y="3875311"/>
          <a:ext cx="11548534" cy="2757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19313" y="1320802"/>
            <a:ext cx="11548534" cy="2830286"/>
          </a:xfrm>
          <a:prstGeom prst="rect">
            <a:avLst/>
          </a:prstGeom>
        </p:spPr>
      </p:pic>
    </p:spTree>
    <p:extLst>
      <p:ext uri="{BB962C8B-B14F-4D97-AF65-F5344CB8AC3E}">
        <p14:creationId xmlns:p14="http://schemas.microsoft.com/office/powerpoint/2010/main" val="22610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148423" y="2533796"/>
            <a:ext cx="4761335" cy="3996906"/>
          </a:xfrm>
          <a:prstGeom prst="rect">
            <a:avLst/>
          </a:prstGeom>
        </p:spPr>
      </p:pic>
      <p:sp>
        <p:nvSpPr>
          <p:cNvPr id="7" name="TextBox 6">
            <a:extLst>
              <a:ext uri="{FF2B5EF4-FFF2-40B4-BE49-F238E27FC236}">
                <a16:creationId xmlns:a16="http://schemas.microsoft.com/office/drawing/2014/main" id="{65B557A3-5527-466C-9672-218C41C76199}"/>
              </a:ext>
            </a:extLst>
          </p:cNvPr>
          <p:cNvSpPr txBox="1"/>
          <p:nvPr/>
        </p:nvSpPr>
        <p:spPr>
          <a:xfrm>
            <a:off x="178277" y="879777"/>
            <a:ext cx="6766975" cy="6278642"/>
          </a:xfrm>
          <a:prstGeom prst="rect">
            <a:avLst/>
          </a:prstGeom>
          <a:noFill/>
        </p:spPr>
        <p:txBody>
          <a:bodyPr wrap="square" rtlCol="0">
            <a:spAutoFit/>
          </a:bodyPr>
          <a:lstStyle/>
          <a:p>
            <a:pPr marL="285750" indent="-285750">
              <a:buFont typeface="Wingdings" panose="05000000000000000000" pitchFamily="2" charset="2"/>
              <a:buChar char="§"/>
            </a:pPr>
            <a:r>
              <a:rPr lang="en-US" sz="1600" dirty="0">
                <a:latin typeface="Century Gothic" panose="020B0502020202020204" pitchFamily="34" charset="0"/>
                <a:ea typeface="Verdana" panose="020B0604030504040204" pitchFamily="34" charset="0"/>
              </a:rPr>
              <a:t>Activation consists of events, programs, social events, postings, social gatherings, celebrations, recognition…it is </a:t>
            </a:r>
            <a:r>
              <a:rPr lang="en-US" sz="1600" i="1" dirty="0">
                <a:latin typeface="Century Gothic" panose="020B0502020202020204" pitchFamily="34" charset="0"/>
                <a:ea typeface="Verdana" panose="020B0604030504040204" pitchFamily="34" charset="0"/>
              </a:rPr>
              <a:t>engagement</a:t>
            </a:r>
          </a:p>
          <a:p>
            <a:pPr marL="285750" indent="-285750">
              <a:buFont typeface="Wingdings" panose="05000000000000000000" pitchFamily="2" charset="2"/>
              <a:buChar char="§"/>
            </a:pPr>
            <a:endParaRPr lang="en-US" sz="1600" dirty="0">
              <a:latin typeface="Century Gothic" panose="020B0502020202020204" pitchFamily="34" charset="0"/>
              <a:ea typeface="Verdana" panose="020B0604030504040204" pitchFamily="34" charset="0"/>
            </a:endParaRPr>
          </a:p>
          <a:p>
            <a:pPr marL="285750" indent="-285750">
              <a:buFont typeface="Wingdings" panose="05000000000000000000" pitchFamily="2" charset="2"/>
              <a:buChar char="§"/>
            </a:pPr>
            <a:r>
              <a:rPr lang="en-US" sz="1600" dirty="0">
                <a:latin typeface="Century Gothic" panose="020B0502020202020204" pitchFamily="34" charset="0"/>
                <a:ea typeface="Verdana" panose="020B0604030504040204" pitchFamily="34" charset="0"/>
              </a:rPr>
              <a:t>Activation is the backbone of your program what you will be known for, how people will experience DEI in real time</a:t>
            </a:r>
          </a:p>
          <a:p>
            <a:pPr marL="285750" indent="-285750">
              <a:buFont typeface="Wingdings" panose="05000000000000000000" pitchFamily="2" charset="2"/>
              <a:buChar char="§"/>
            </a:pPr>
            <a:endParaRPr lang="en-US" sz="1600" dirty="0">
              <a:latin typeface="Century Gothic" panose="020B0502020202020204" pitchFamily="34" charset="0"/>
              <a:ea typeface="Verdana" panose="020B0604030504040204" pitchFamily="34" charset="0"/>
            </a:endParaRPr>
          </a:p>
          <a:p>
            <a:pPr marL="285750" indent="-285750">
              <a:buFont typeface="Wingdings" panose="05000000000000000000" pitchFamily="2" charset="2"/>
              <a:buChar char="§"/>
            </a:pPr>
            <a:r>
              <a:rPr lang="en-US" sz="1600" dirty="0">
                <a:latin typeface="Century Gothic" panose="020B0502020202020204" pitchFamily="34" charset="0"/>
                <a:ea typeface="Verdana" panose="020B0604030504040204" pitchFamily="34" charset="0"/>
              </a:rPr>
              <a:t>Activities, events and communication are driven by targets, punctuated by awareness, encouraging diversity interaction, and fun</a:t>
            </a:r>
          </a:p>
          <a:p>
            <a:pPr marL="285750" indent="-285750">
              <a:buFont typeface="Wingdings" panose="05000000000000000000" pitchFamily="2" charset="2"/>
              <a:buChar char="§"/>
            </a:pPr>
            <a:endParaRPr lang="en-US" sz="1600" dirty="0">
              <a:latin typeface="Century Gothic" panose="020B0502020202020204" pitchFamily="34" charset="0"/>
              <a:ea typeface="Verdana" panose="020B0604030504040204" pitchFamily="34" charset="0"/>
            </a:endParaRPr>
          </a:p>
          <a:p>
            <a:pPr marL="285750" indent="-285750">
              <a:buFont typeface="Wingdings" panose="05000000000000000000" pitchFamily="2" charset="2"/>
              <a:buChar char="§"/>
            </a:pPr>
            <a:r>
              <a:rPr lang="en-US" sz="1600" dirty="0">
                <a:latin typeface="Century Gothic" panose="020B0502020202020204" pitchFamily="34" charset="0"/>
                <a:ea typeface="Verdana" panose="020B0604030504040204" pitchFamily="34" charset="0"/>
              </a:rPr>
              <a:t>Modes include: </a:t>
            </a:r>
          </a:p>
          <a:p>
            <a:pPr marL="742950" lvl="1" indent="-285750">
              <a:buFont typeface="Wingdings" panose="05000000000000000000" pitchFamily="2" charset="2"/>
              <a:buChar char="§"/>
            </a:pPr>
            <a:r>
              <a:rPr lang="en-US" sz="1400" dirty="0">
                <a:latin typeface="Century Gothic" panose="020B0502020202020204" pitchFamily="34" charset="0"/>
                <a:ea typeface="Verdana" panose="020B0604030504040204" pitchFamily="34" charset="0"/>
              </a:rPr>
              <a:t>One off events</a:t>
            </a:r>
          </a:p>
          <a:p>
            <a:pPr marL="742950" lvl="1" indent="-285750">
              <a:buFont typeface="Wingdings" panose="05000000000000000000" pitchFamily="2" charset="2"/>
              <a:buChar char="§"/>
            </a:pPr>
            <a:r>
              <a:rPr lang="en-US" sz="1400" dirty="0">
                <a:latin typeface="Century Gothic" panose="020B0502020202020204" pitchFamily="34" charset="0"/>
                <a:ea typeface="Verdana" panose="020B0604030504040204" pitchFamily="34" charset="0"/>
              </a:rPr>
              <a:t>Series events</a:t>
            </a:r>
          </a:p>
          <a:p>
            <a:pPr marL="742950" lvl="1" indent="-285750">
              <a:buFont typeface="Wingdings" panose="05000000000000000000" pitchFamily="2" charset="2"/>
              <a:buChar char="§"/>
            </a:pPr>
            <a:r>
              <a:rPr lang="en-US" sz="1400" dirty="0">
                <a:latin typeface="Century Gothic" panose="020B0502020202020204" pitchFamily="34" charset="0"/>
                <a:ea typeface="Verdana" panose="020B0604030504040204" pitchFamily="34" charset="0"/>
              </a:rPr>
              <a:t>Films and discussion</a:t>
            </a:r>
          </a:p>
          <a:p>
            <a:pPr marL="742950" lvl="1" indent="-285750">
              <a:buFont typeface="Wingdings" panose="05000000000000000000" pitchFamily="2" charset="2"/>
              <a:buChar char="§"/>
            </a:pPr>
            <a:r>
              <a:rPr lang="en-US" sz="1400" dirty="0">
                <a:latin typeface="Century Gothic" panose="020B0502020202020204" pitchFamily="34" charset="0"/>
                <a:ea typeface="Verdana" panose="020B0604030504040204" pitchFamily="34" charset="0"/>
              </a:rPr>
              <a:t>Book clubs and discussion</a:t>
            </a:r>
          </a:p>
          <a:p>
            <a:pPr marL="742950" lvl="1" indent="-285750">
              <a:buFont typeface="Wingdings" panose="05000000000000000000" pitchFamily="2" charset="2"/>
              <a:buChar char="§"/>
            </a:pPr>
            <a:r>
              <a:rPr lang="en-US" sz="1400" dirty="0">
                <a:latin typeface="Century Gothic" panose="020B0502020202020204" pitchFamily="34" charset="0"/>
                <a:ea typeface="Verdana" panose="020B0604030504040204" pitchFamily="34" charset="0"/>
              </a:rPr>
              <a:t>Lectures / panels / workshops</a:t>
            </a:r>
          </a:p>
          <a:p>
            <a:pPr marL="742950" lvl="1" indent="-285750">
              <a:buFont typeface="Wingdings" panose="05000000000000000000" pitchFamily="2" charset="2"/>
              <a:buChar char="§"/>
            </a:pPr>
            <a:r>
              <a:rPr lang="en-US" sz="1400" dirty="0">
                <a:latin typeface="Century Gothic" panose="020B0502020202020204" pitchFamily="34" charset="0"/>
                <a:ea typeface="Verdana" panose="020B0604030504040204" pitchFamily="34" charset="0"/>
              </a:rPr>
              <a:t>Social gatherings</a:t>
            </a:r>
          </a:p>
          <a:p>
            <a:pPr marL="742950" lvl="1" indent="-285750">
              <a:buFont typeface="Wingdings" panose="05000000000000000000" pitchFamily="2" charset="2"/>
              <a:buChar char="§"/>
            </a:pPr>
            <a:r>
              <a:rPr lang="en-US" sz="1400" dirty="0">
                <a:latin typeface="Century Gothic" panose="020B0502020202020204" pitchFamily="34" charset="0"/>
                <a:ea typeface="Verdana" panose="020B0604030504040204" pitchFamily="34" charset="0"/>
              </a:rPr>
              <a:t>Community outreach, community participation</a:t>
            </a:r>
          </a:p>
          <a:p>
            <a:pPr marL="285750" indent="-285750">
              <a:buFont typeface="Wingdings" panose="05000000000000000000" pitchFamily="2" charset="2"/>
              <a:buChar char="§"/>
            </a:pPr>
            <a:endParaRPr lang="en-US" sz="1600" dirty="0">
              <a:latin typeface="Century Gothic" panose="020B0502020202020204" pitchFamily="34" charset="0"/>
              <a:ea typeface="Verdana" panose="020B0604030504040204" pitchFamily="34" charset="0"/>
            </a:endParaRPr>
          </a:p>
          <a:p>
            <a:pPr marL="285750" indent="-285750">
              <a:buFont typeface="Wingdings" panose="05000000000000000000" pitchFamily="2" charset="2"/>
              <a:buChar char="§"/>
            </a:pPr>
            <a:r>
              <a:rPr lang="en-US" sz="1600" dirty="0">
                <a:latin typeface="Century Gothic" panose="020B0502020202020204" pitchFamily="34" charset="0"/>
                <a:ea typeface="Verdana" panose="020B0604030504040204" pitchFamily="34" charset="0"/>
              </a:rPr>
              <a:t>Activation can be solution oriented such as Business Resource Groups (BRG’s) and Mentoring Programs</a:t>
            </a:r>
          </a:p>
          <a:p>
            <a:pPr marL="285750" indent="-285750">
              <a:buFont typeface="Wingdings" panose="05000000000000000000" pitchFamily="2" charset="2"/>
              <a:buChar char="§"/>
            </a:pPr>
            <a:endParaRPr lang="en-US" sz="1600" dirty="0">
              <a:latin typeface="Century Gothic" panose="020B0502020202020204" pitchFamily="34" charset="0"/>
              <a:ea typeface="Verdana" panose="020B0604030504040204" pitchFamily="34" charset="0"/>
            </a:endParaRPr>
          </a:p>
          <a:p>
            <a:pPr marL="285750" indent="-285750">
              <a:buFont typeface="Wingdings" panose="05000000000000000000" pitchFamily="2" charset="2"/>
              <a:buChar char="§"/>
            </a:pPr>
            <a:r>
              <a:rPr lang="en-US" sz="1600" dirty="0">
                <a:latin typeface="Century Gothic" panose="020B0502020202020204" pitchFamily="34" charset="0"/>
                <a:ea typeface="Verdana" panose="020B0604030504040204" pitchFamily="34" charset="0"/>
              </a:rPr>
              <a:t>Communication can exist without activation, but activation cannot occur without communication</a:t>
            </a:r>
          </a:p>
          <a:p>
            <a:pPr marL="285750" indent="-285750">
              <a:buFont typeface="Wingdings" panose="05000000000000000000" pitchFamily="2" charset="2"/>
              <a:buChar char="§"/>
            </a:pPr>
            <a:endParaRPr lang="en-US" sz="1600" dirty="0">
              <a:latin typeface="Century Gothic" panose="020B0502020202020204" pitchFamily="34" charset="0"/>
              <a:ea typeface="Verdana" panose="020B0604030504040204" pitchFamily="34" charset="0"/>
            </a:endParaRPr>
          </a:p>
          <a:p>
            <a:pPr marL="285750" indent="-285750">
              <a:buFont typeface="Wingdings" panose="05000000000000000000" pitchFamily="2" charset="2"/>
              <a:buChar char="§"/>
            </a:pPr>
            <a:endParaRPr lang="en-US" sz="1600" dirty="0">
              <a:latin typeface="Century Gothic" panose="020B050202020202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9B3960BE-E5E1-4908-A0A6-9A32C781CED4}"/>
              </a:ext>
            </a:extLst>
          </p:cNvPr>
          <p:cNvSpPr txBox="1"/>
          <p:nvPr/>
        </p:nvSpPr>
        <p:spPr>
          <a:xfrm>
            <a:off x="236139" y="136398"/>
            <a:ext cx="9075385" cy="523220"/>
          </a:xfrm>
          <a:prstGeom prst="rect">
            <a:avLst/>
          </a:prstGeom>
          <a:noFill/>
        </p:spPr>
        <p:txBody>
          <a:bodyPr wrap="square" rtlCol="0">
            <a:spAutoFit/>
          </a:bodyPr>
          <a:lstStyle/>
          <a:p>
            <a:r>
              <a:rPr lang="en-US" sz="2800" dirty="0">
                <a:latin typeface="Century Gothic" panose="020B0502020202020204" pitchFamily="34" charset="0"/>
              </a:rPr>
              <a:t>ACTIVATE AND COMMUNICATE OVERVIEW</a:t>
            </a:r>
          </a:p>
        </p:txBody>
      </p:sp>
    </p:spTree>
    <p:extLst>
      <p:ext uri="{BB962C8B-B14F-4D97-AF65-F5344CB8AC3E}">
        <p14:creationId xmlns:p14="http://schemas.microsoft.com/office/powerpoint/2010/main" val="3783018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85F685-F76D-4F0D-93A5-291E442434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33652" y="178289"/>
            <a:ext cx="7558348" cy="230036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 name="TextBox 6">
            <a:extLst>
              <a:ext uri="{FF2B5EF4-FFF2-40B4-BE49-F238E27FC236}">
                <a16:creationId xmlns:a16="http://schemas.microsoft.com/office/drawing/2014/main" id="{0FFF5EC1-9D3D-48D8-B8A7-E5DAEA42E7D9}"/>
              </a:ext>
            </a:extLst>
          </p:cNvPr>
          <p:cNvSpPr txBox="1"/>
          <p:nvPr/>
        </p:nvSpPr>
        <p:spPr>
          <a:xfrm>
            <a:off x="524824" y="369455"/>
            <a:ext cx="4108828" cy="1384995"/>
          </a:xfrm>
          <a:prstGeom prst="rect">
            <a:avLst/>
          </a:prstGeom>
          <a:noFill/>
        </p:spPr>
        <p:txBody>
          <a:bodyPr wrap="square" rtlCol="0">
            <a:spAutoFit/>
          </a:bodyPr>
          <a:lstStyle/>
          <a:p>
            <a:r>
              <a:rPr lang="en-US" sz="2800" dirty="0">
                <a:solidFill>
                  <a:schemeClr val="tx1">
                    <a:lumMod val="75000"/>
                    <a:lumOff val="25000"/>
                  </a:schemeClr>
                </a:solidFill>
                <a:latin typeface="Century Gothic" panose="020B0502020202020204" pitchFamily="34" charset="0"/>
                <a:ea typeface="Verdana" panose="020B0604030504040204" pitchFamily="34" charset="0"/>
              </a:rPr>
              <a:t>ACTIVATE &amp; COMMUNICATE</a:t>
            </a:r>
          </a:p>
          <a:p>
            <a:r>
              <a:rPr lang="en-US" sz="2800" dirty="0">
                <a:solidFill>
                  <a:schemeClr val="tx1">
                    <a:lumMod val="75000"/>
                    <a:lumOff val="25000"/>
                  </a:schemeClr>
                </a:solidFill>
                <a:latin typeface="Century Gothic" panose="020B0502020202020204" pitchFamily="34" charset="0"/>
                <a:ea typeface="Verdana" panose="020B0604030504040204" pitchFamily="34" charset="0"/>
              </a:rPr>
              <a:t>PROGRAMMING</a:t>
            </a:r>
          </a:p>
        </p:txBody>
      </p:sp>
      <p:sp>
        <p:nvSpPr>
          <p:cNvPr id="8" name="TextBox 7">
            <a:extLst>
              <a:ext uri="{FF2B5EF4-FFF2-40B4-BE49-F238E27FC236}">
                <a16:creationId xmlns:a16="http://schemas.microsoft.com/office/drawing/2014/main" id="{09A3BA9B-84D8-44B3-A411-7D2E49F6199A}"/>
              </a:ext>
            </a:extLst>
          </p:cNvPr>
          <p:cNvSpPr txBox="1"/>
          <p:nvPr/>
        </p:nvSpPr>
        <p:spPr>
          <a:xfrm>
            <a:off x="189781" y="2478656"/>
            <a:ext cx="11473132" cy="4462760"/>
          </a:xfrm>
          <a:prstGeom prst="rect">
            <a:avLst/>
          </a:prstGeom>
          <a:noFill/>
        </p:spPr>
        <p:txBody>
          <a:bodyPr wrap="square" rtlCol="0">
            <a:spAutoFit/>
          </a:bodyPr>
          <a:lstStyle/>
          <a:p>
            <a:pPr marL="285750" indent="-285750">
              <a:buFont typeface="Wingdings" panose="05000000000000000000" pitchFamily="2" charset="2"/>
              <a:buChar char="§"/>
            </a:pPr>
            <a:r>
              <a:rPr lang="en-US" sz="1600" dirty="0">
                <a:latin typeface="Century Gothic" panose="020B0502020202020204" pitchFamily="34" charset="0"/>
                <a:ea typeface="Verdana" panose="020B0604030504040204" pitchFamily="34" charset="0"/>
              </a:rPr>
              <a:t>Don’t wait for the perfect annual calendar to “get busy” - START</a:t>
            </a:r>
          </a:p>
          <a:p>
            <a:pPr marL="285750" indent="-285750">
              <a:buFont typeface="Wingdings" panose="05000000000000000000" pitchFamily="2" charset="2"/>
              <a:buChar char="§"/>
            </a:pPr>
            <a:endParaRPr lang="en-US" sz="1600" dirty="0">
              <a:latin typeface="Century Gothic" panose="020B0502020202020204" pitchFamily="34" charset="0"/>
              <a:ea typeface="Verdana" panose="020B0604030504040204" pitchFamily="34" charset="0"/>
            </a:endParaRPr>
          </a:p>
          <a:p>
            <a:pPr marL="285750" indent="-285750">
              <a:buFont typeface="Wingdings" panose="05000000000000000000" pitchFamily="2" charset="2"/>
              <a:buChar char="§"/>
            </a:pPr>
            <a:r>
              <a:rPr lang="en-US" sz="1600" dirty="0">
                <a:latin typeface="Century Gothic" panose="020B0502020202020204" pitchFamily="34" charset="0"/>
                <a:ea typeface="Verdana" panose="020B0604030504040204" pitchFamily="34" charset="0"/>
              </a:rPr>
              <a:t>Clearly assign goals of every program and how it will be advertised, who will support</a:t>
            </a:r>
          </a:p>
          <a:p>
            <a:pPr marL="285750" indent="-285750">
              <a:buFont typeface="Wingdings" panose="05000000000000000000" pitchFamily="2" charset="2"/>
              <a:buChar char="§"/>
            </a:pPr>
            <a:endParaRPr lang="en-US" sz="1600" dirty="0">
              <a:latin typeface="Century Gothic" panose="020B0502020202020204" pitchFamily="34" charset="0"/>
              <a:ea typeface="Verdana" panose="020B0604030504040204" pitchFamily="34" charset="0"/>
            </a:endParaRPr>
          </a:p>
          <a:p>
            <a:pPr marL="285750" indent="-285750">
              <a:buFont typeface="Wingdings" panose="05000000000000000000" pitchFamily="2" charset="2"/>
              <a:buChar char="§"/>
            </a:pPr>
            <a:r>
              <a:rPr lang="en-US" sz="1600" dirty="0">
                <a:latin typeface="Century Gothic" panose="020B0502020202020204" pitchFamily="34" charset="0"/>
                <a:ea typeface="Verdana" panose="020B0604030504040204" pitchFamily="34" charset="0"/>
              </a:rPr>
              <a:t>Be willing to pay for quality speakers, locations, food, swag</a:t>
            </a:r>
          </a:p>
          <a:p>
            <a:pPr marL="285750" indent="-285750">
              <a:buFont typeface="Wingdings" panose="05000000000000000000" pitchFamily="2" charset="2"/>
              <a:buChar char="§"/>
            </a:pPr>
            <a:endParaRPr lang="en-US" sz="1600" dirty="0">
              <a:latin typeface="Century Gothic" panose="020B0502020202020204" pitchFamily="34" charset="0"/>
              <a:ea typeface="Verdana" panose="020B0604030504040204" pitchFamily="34" charset="0"/>
            </a:endParaRPr>
          </a:p>
          <a:p>
            <a:pPr marL="285750" indent="-285750">
              <a:buFont typeface="Wingdings" panose="05000000000000000000" pitchFamily="2" charset="2"/>
              <a:buChar char="§"/>
            </a:pPr>
            <a:r>
              <a:rPr lang="en-US" sz="1600" dirty="0">
                <a:latin typeface="Century Gothic" panose="020B0502020202020204" pitchFamily="34" charset="0"/>
                <a:ea typeface="Verdana" panose="020B0604030504040204" pitchFamily="34" charset="0"/>
              </a:rPr>
              <a:t>Holidays and national diversity events are an excellent ways to communicate a welcoming environment</a:t>
            </a:r>
          </a:p>
          <a:p>
            <a:pPr marL="285750" indent="-285750">
              <a:buFont typeface="Wingdings" panose="05000000000000000000" pitchFamily="2" charset="2"/>
              <a:buChar char="§"/>
            </a:pPr>
            <a:endParaRPr lang="en-US" sz="1600" dirty="0">
              <a:latin typeface="Century Gothic" panose="020B0502020202020204" pitchFamily="34" charset="0"/>
              <a:ea typeface="Verdana" panose="020B0604030504040204" pitchFamily="34" charset="0"/>
            </a:endParaRPr>
          </a:p>
          <a:p>
            <a:pPr marL="285750" indent="-285750">
              <a:buFont typeface="Wingdings" panose="05000000000000000000" pitchFamily="2" charset="2"/>
              <a:buChar char="§"/>
            </a:pPr>
            <a:r>
              <a:rPr lang="en-US" sz="1600" dirty="0">
                <a:latin typeface="Century Gothic" panose="020B0502020202020204" pitchFamily="34" charset="0"/>
                <a:ea typeface="Verdana" panose="020B0604030504040204" pitchFamily="34" charset="0"/>
              </a:rPr>
              <a:t>Utilize volunteers, parents, stakeholders, advocates, allies and community organizations to drive participation, especially early in your program activation</a:t>
            </a:r>
          </a:p>
          <a:p>
            <a:pPr marL="285750" indent="-285750">
              <a:buFont typeface="Wingdings" panose="05000000000000000000" pitchFamily="2" charset="2"/>
              <a:buChar char="§"/>
            </a:pPr>
            <a:endParaRPr lang="en-US" sz="1600" dirty="0">
              <a:latin typeface="Century Gothic" panose="020B0502020202020204" pitchFamily="34" charset="0"/>
              <a:ea typeface="Verdana" panose="020B0604030504040204" pitchFamily="34" charset="0"/>
            </a:endParaRPr>
          </a:p>
          <a:p>
            <a:pPr marL="285750" indent="-285750">
              <a:buFont typeface="Wingdings" panose="05000000000000000000" pitchFamily="2" charset="2"/>
              <a:buChar char="§"/>
            </a:pPr>
            <a:r>
              <a:rPr lang="en-US" sz="1600" dirty="0">
                <a:latin typeface="Century Gothic" panose="020B0502020202020204" pitchFamily="34" charset="0"/>
                <a:ea typeface="Verdana" panose="020B0604030504040204" pitchFamily="34" charset="0"/>
              </a:rPr>
              <a:t>Assign Social Media Maven to photograph, post; ensure permissions at sign up</a:t>
            </a:r>
          </a:p>
          <a:p>
            <a:pPr marL="285750" indent="-285750">
              <a:buFont typeface="Wingdings" panose="05000000000000000000" pitchFamily="2" charset="2"/>
              <a:buChar char="§"/>
            </a:pPr>
            <a:endParaRPr lang="en-US" sz="1600" dirty="0">
              <a:latin typeface="Century Gothic" panose="020B0502020202020204" pitchFamily="34" charset="0"/>
              <a:ea typeface="Verdana" panose="020B0604030504040204" pitchFamily="34" charset="0"/>
            </a:endParaRPr>
          </a:p>
          <a:p>
            <a:pPr marL="285750" indent="-285750">
              <a:buFont typeface="Wingdings" panose="05000000000000000000" pitchFamily="2" charset="2"/>
              <a:buChar char="§"/>
            </a:pPr>
            <a:r>
              <a:rPr lang="en-US" sz="1600" i="1" dirty="0">
                <a:latin typeface="Century Gothic" panose="020B0502020202020204" pitchFamily="34" charset="0"/>
                <a:ea typeface="Verdana" panose="020B0604030504040204" pitchFamily="34" charset="0"/>
              </a:rPr>
              <a:t>WATCH OUTS: Be cautious of highlighting individuals in the cancel culture unless time-proven. Do not feel compelled to reactively address social injustice issues when they arise. Instead, have a planned approach, talking points, and who will take the lead</a:t>
            </a:r>
          </a:p>
          <a:p>
            <a:pPr marL="285750" indent="-285750">
              <a:buFont typeface="Wingdings" panose="05000000000000000000" pitchFamily="2" charset="2"/>
              <a:buChar char="§"/>
            </a:pPr>
            <a:endParaRPr lang="en-US" sz="1400" dirty="0">
              <a:latin typeface="Century Gothic" panose="020B0502020202020204" pitchFamily="34" charset="0"/>
              <a:ea typeface="Verdana" panose="020B0604030504040204" pitchFamily="34" charset="0"/>
            </a:endParaRPr>
          </a:p>
          <a:p>
            <a:pPr lvl="1"/>
            <a:endParaRPr lang="en-US" sz="1400" dirty="0">
              <a:latin typeface="Century Gothic" panose="020B0502020202020204" pitchFamily="34" charset="0"/>
              <a:ea typeface="Verdana" panose="020B0604030504040204" pitchFamily="34" charset="0"/>
            </a:endParaRPr>
          </a:p>
        </p:txBody>
      </p:sp>
    </p:spTree>
    <p:extLst>
      <p:ext uri="{BB962C8B-B14F-4D97-AF65-F5344CB8AC3E}">
        <p14:creationId xmlns:p14="http://schemas.microsoft.com/office/powerpoint/2010/main" val="3289088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1116"/>
            <a:ext cx="12192000" cy="3980688"/>
          </a:xfrm>
          <a:prstGeom prst="rect">
            <a:avLst/>
          </a:prstGeom>
        </p:spPr>
      </p:pic>
      <p:sp>
        <p:nvSpPr>
          <p:cNvPr id="3" name="Rectangle 2"/>
          <p:cNvSpPr/>
          <p:nvPr/>
        </p:nvSpPr>
        <p:spPr>
          <a:xfrm>
            <a:off x="330433" y="5847221"/>
            <a:ext cx="11534994" cy="523220"/>
          </a:xfrm>
          <a:prstGeom prst="rect">
            <a:avLst/>
          </a:prstGeom>
        </p:spPr>
        <p:txBody>
          <a:bodyPr wrap="square">
            <a:spAutoFit/>
          </a:bodyPr>
          <a:lstStyle/>
          <a:p>
            <a:pPr lvl="0"/>
            <a:r>
              <a:rPr lang="en-US" sz="2800" cap="all" dirty="0">
                <a:solidFill>
                  <a:schemeClr val="tx1">
                    <a:lumMod val="75000"/>
                    <a:lumOff val="25000"/>
                  </a:schemeClr>
                </a:solidFill>
                <a:latin typeface="Century Gothic" panose="020B0502020202020204" pitchFamily="34" charset="0"/>
              </a:rPr>
              <a:t>ACTIVATE LINKS</a:t>
            </a:r>
          </a:p>
        </p:txBody>
      </p:sp>
      <p:grpSp>
        <p:nvGrpSpPr>
          <p:cNvPr id="19" name="Group 18"/>
          <p:cNvGrpSpPr/>
          <p:nvPr/>
        </p:nvGrpSpPr>
        <p:grpSpPr>
          <a:xfrm>
            <a:off x="296753" y="3118538"/>
            <a:ext cx="1793303" cy="2322285"/>
            <a:chOff x="5798976" y="3033486"/>
            <a:chExt cx="2677367" cy="2322285"/>
          </a:xfrm>
        </p:grpSpPr>
        <p:sp>
          <p:nvSpPr>
            <p:cNvPr id="20" name="Rounded Rectangle 19"/>
            <p:cNvSpPr/>
            <p:nvPr/>
          </p:nvSpPr>
          <p:spPr>
            <a:xfrm>
              <a:off x="5849258" y="3033486"/>
              <a:ext cx="2627085" cy="2322285"/>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1" name="Rectangle 20"/>
            <p:cNvSpPr/>
            <p:nvPr/>
          </p:nvSpPr>
          <p:spPr>
            <a:xfrm>
              <a:off x="5798976" y="3946553"/>
              <a:ext cx="2627085" cy="685059"/>
            </a:xfrm>
            <a:prstGeom prst="rect">
              <a:avLst/>
            </a:prstGeom>
          </p:spPr>
          <p:txBody>
            <a:bodyPr wrap="square">
              <a:spAutoFit/>
            </a:bodyPr>
            <a:lstStyle/>
            <a:p>
              <a:pPr marR="0" algn="ctr">
                <a:lnSpc>
                  <a:spcPct val="107000"/>
                </a:lnSpc>
                <a:spcBef>
                  <a:spcPts val="0"/>
                </a:spcBef>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2021 Diversity Calendar(s)</a:t>
              </a:r>
              <a:endPar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grpSp>
      <p:grpSp>
        <p:nvGrpSpPr>
          <p:cNvPr id="37" name="Group 36"/>
          <p:cNvGrpSpPr/>
          <p:nvPr/>
        </p:nvGrpSpPr>
        <p:grpSpPr>
          <a:xfrm>
            <a:off x="2268667" y="3118538"/>
            <a:ext cx="1776465" cy="2322285"/>
            <a:chOff x="5824116" y="3033486"/>
            <a:chExt cx="2652227" cy="2322285"/>
          </a:xfrm>
        </p:grpSpPr>
        <p:sp>
          <p:nvSpPr>
            <p:cNvPr id="38" name="Rounded Rectangle 37"/>
            <p:cNvSpPr/>
            <p:nvPr/>
          </p:nvSpPr>
          <p:spPr>
            <a:xfrm>
              <a:off x="5849258" y="3033486"/>
              <a:ext cx="2627085" cy="2322285"/>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9" name="Rectangle 38"/>
            <p:cNvSpPr/>
            <p:nvPr/>
          </p:nvSpPr>
          <p:spPr>
            <a:xfrm>
              <a:off x="5824116" y="3703916"/>
              <a:ext cx="2627086" cy="981423"/>
            </a:xfrm>
            <a:prstGeom prst="rect">
              <a:avLst/>
            </a:prstGeom>
          </p:spPr>
          <p:txBody>
            <a:bodyPr wrap="square">
              <a:spAutoFit/>
            </a:bodyPr>
            <a:lstStyle/>
            <a:p>
              <a:pPr marR="0" algn="ctr">
                <a:lnSpc>
                  <a:spcPct val="107000"/>
                </a:lnSpc>
                <a:spcBef>
                  <a:spcPts val="0"/>
                </a:spcBef>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Monthly Planning Template</a:t>
              </a:r>
              <a:endPar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grpSp>
      <p:grpSp>
        <p:nvGrpSpPr>
          <p:cNvPr id="40" name="Group 39"/>
          <p:cNvGrpSpPr/>
          <p:nvPr/>
        </p:nvGrpSpPr>
        <p:grpSpPr>
          <a:xfrm>
            <a:off x="4253557" y="3099315"/>
            <a:ext cx="1759625" cy="2322285"/>
            <a:chOff x="5849257" y="3033486"/>
            <a:chExt cx="2627086" cy="2322285"/>
          </a:xfrm>
        </p:grpSpPr>
        <p:sp>
          <p:nvSpPr>
            <p:cNvPr id="41" name="Rounded Rectangle 40"/>
            <p:cNvSpPr/>
            <p:nvPr/>
          </p:nvSpPr>
          <p:spPr>
            <a:xfrm>
              <a:off x="5849258" y="3033486"/>
              <a:ext cx="2627085" cy="2322285"/>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42" name="Rectangle 41"/>
            <p:cNvSpPr/>
            <p:nvPr/>
          </p:nvSpPr>
          <p:spPr>
            <a:xfrm>
              <a:off x="5849257" y="3696557"/>
              <a:ext cx="2627085" cy="364972"/>
            </a:xfrm>
            <a:prstGeom prst="rect">
              <a:avLst/>
            </a:prstGeom>
          </p:spPr>
          <p:txBody>
            <a:bodyPr wrap="square">
              <a:spAutoFit/>
            </a:bodyPr>
            <a:lstStyle/>
            <a:p>
              <a:pPr marR="0" algn="ctr">
                <a:lnSpc>
                  <a:spcPct val="107000"/>
                </a:lnSpc>
                <a:spcBef>
                  <a:spcPts val="0"/>
                </a:spcBef>
                <a:spcAft>
                  <a:spcPts val="800"/>
                </a:spcAft>
              </a:pPr>
              <a:endPar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grpSp>
      <p:grpSp>
        <p:nvGrpSpPr>
          <p:cNvPr id="43" name="Group 42"/>
          <p:cNvGrpSpPr/>
          <p:nvPr/>
        </p:nvGrpSpPr>
        <p:grpSpPr>
          <a:xfrm>
            <a:off x="6161975" y="3118538"/>
            <a:ext cx="1793303" cy="2322285"/>
            <a:chOff x="5798976" y="3033486"/>
            <a:chExt cx="2677367" cy="2322285"/>
          </a:xfrm>
        </p:grpSpPr>
        <p:sp>
          <p:nvSpPr>
            <p:cNvPr id="44" name="Rounded Rectangle 43"/>
            <p:cNvSpPr/>
            <p:nvPr/>
          </p:nvSpPr>
          <p:spPr>
            <a:xfrm>
              <a:off x="5849258" y="3033486"/>
              <a:ext cx="2627085" cy="2322285"/>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45" name="Rectangle 44"/>
            <p:cNvSpPr/>
            <p:nvPr/>
          </p:nvSpPr>
          <p:spPr>
            <a:xfrm>
              <a:off x="5798976" y="3662053"/>
              <a:ext cx="2627085" cy="1254061"/>
            </a:xfrm>
            <a:prstGeom prst="rect">
              <a:avLst/>
            </a:prstGeom>
          </p:spPr>
          <p:txBody>
            <a:bodyPr wrap="square">
              <a:spAutoFit/>
            </a:bodyPr>
            <a:lstStyle/>
            <a:p>
              <a:pPr marR="0" algn="ctr">
                <a:lnSpc>
                  <a:spcPct val="107000"/>
                </a:lnSpc>
                <a:spcBef>
                  <a:spcPts val="0"/>
                </a:spcBef>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DEI Global Diversity Credential Program</a:t>
              </a:r>
              <a:endPar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grpSp>
      <p:grpSp>
        <p:nvGrpSpPr>
          <p:cNvPr id="46" name="Group 45"/>
          <p:cNvGrpSpPr/>
          <p:nvPr/>
        </p:nvGrpSpPr>
        <p:grpSpPr>
          <a:xfrm>
            <a:off x="8150729" y="3118538"/>
            <a:ext cx="1772604" cy="2322285"/>
            <a:chOff x="5849258" y="3033486"/>
            <a:chExt cx="2646463" cy="2322285"/>
          </a:xfrm>
        </p:grpSpPr>
        <p:sp>
          <p:nvSpPr>
            <p:cNvPr id="47" name="Rounded Rectangle 46"/>
            <p:cNvSpPr/>
            <p:nvPr/>
          </p:nvSpPr>
          <p:spPr>
            <a:xfrm>
              <a:off x="5849258" y="3033486"/>
              <a:ext cx="2627085" cy="2322285"/>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48" name="Rectangle 47"/>
            <p:cNvSpPr/>
            <p:nvPr/>
          </p:nvSpPr>
          <p:spPr>
            <a:xfrm>
              <a:off x="5868635" y="3684693"/>
              <a:ext cx="2627086" cy="981423"/>
            </a:xfrm>
            <a:prstGeom prst="rect">
              <a:avLst/>
            </a:prstGeom>
          </p:spPr>
          <p:txBody>
            <a:bodyPr wrap="square">
              <a:spAutoFit/>
            </a:bodyPr>
            <a:lstStyle/>
            <a:p>
              <a:pPr marR="0" algn="ctr">
                <a:lnSpc>
                  <a:spcPct val="107000"/>
                </a:lnSpc>
                <a:spcBef>
                  <a:spcPts val="0"/>
                </a:spcBef>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Role of Mentoring Programs</a:t>
              </a:r>
            </a:p>
          </p:txBody>
        </p:sp>
      </p:grpSp>
      <p:grpSp>
        <p:nvGrpSpPr>
          <p:cNvPr id="49" name="Group 48"/>
          <p:cNvGrpSpPr/>
          <p:nvPr/>
        </p:nvGrpSpPr>
        <p:grpSpPr>
          <a:xfrm>
            <a:off x="10105803" y="3118538"/>
            <a:ext cx="1759626" cy="2322285"/>
            <a:chOff x="5849256" y="3033486"/>
            <a:chExt cx="2627087" cy="2322285"/>
          </a:xfrm>
        </p:grpSpPr>
        <p:sp>
          <p:nvSpPr>
            <p:cNvPr id="50" name="Rounded Rectangle 49"/>
            <p:cNvSpPr/>
            <p:nvPr/>
          </p:nvSpPr>
          <p:spPr>
            <a:xfrm>
              <a:off x="5849258" y="3033486"/>
              <a:ext cx="2627085" cy="2322285"/>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51" name="Rectangle 50"/>
            <p:cNvSpPr/>
            <p:nvPr/>
          </p:nvSpPr>
          <p:spPr>
            <a:xfrm>
              <a:off x="5849256" y="3696540"/>
              <a:ext cx="2627086" cy="957698"/>
            </a:xfrm>
            <a:prstGeom prst="rect">
              <a:avLst/>
            </a:prstGeom>
          </p:spPr>
          <p:txBody>
            <a:bodyPr wrap="square">
              <a:spAutoFit/>
            </a:bodyPr>
            <a:lstStyle/>
            <a:p>
              <a:pPr algn="ctr">
                <a:lnSpc>
                  <a:spcPct val="107000"/>
                </a:lnSpc>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Turnkey and Custom Workshops</a:t>
              </a:r>
              <a:endPar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grpSp>
      <p:sp>
        <p:nvSpPr>
          <p:cNvPr id="23" name="TextBox 22">
            <a:extLst>
              <a:ext uri="{FF2B5EF4-FFF2-40B4-BE49-F238E27FC236}">
                <a16:creationId xmlns:a16="http://schemas.microsoft.com/office/drawing/2014/main" id="{8F45C052-4B86-416B-ADE0-7B866A2DC96F}"/>
              </a:ext>
            </a:extLst>
          </p:cNvPr>
          <p:cNvSpPr txBox="1"/>
          <p:nvPr/>
        </p:nvSpPr>
        <p:spPr>
          <a:xfrm>
            <a:off x="4223742" y="3800830"/>
            <a:ext cx="1759623" cy="957698"/>
          </a:xfrm>
          <a:prstGeom prst="rect">
            <a:avLst/>
          </a:prstGeom>
          <a:noFill/>
        </p:spPr>
        <p:txBody>
          <a:bodyPr wrap="square">
            <a:spAutoFit/>
          </a:bodyPr>
          <a:lstStyle/>
          <a:p>
            <a:pPr marR="0" algn="ctr">
              <a:lnSpc>
                <a:spcPct val="107000"/>
              </a:lnSpc>
              <a:spcBef>
                <a:spcPts val="0"/>
              </a:spcBef>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Activity Planning Worksheet</a:t>
            </a:r>
          </a:p>
        </p:txBody>
      </p:sp>
    </p:spTree>
    <p:extLst>
      <p:ext uri="{BB962C8B-B14F-4D97-AF65-F5344CB8AC3E}">
        <p14:creationId xmlns:p14="http://schemas.microsoft.com/office/powerpoint/2010/main" val="4147274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1116"/>
            <a:ext cx="12192000" cy="3980688"/>
          </a:xfrm>
          <a:prstGeom prst="rect">
            <a:avLst/>
          </a:prstGeom>
        </p:spPr>
      </p:pic>
      <p:grpSp>
        <p:nvGrpSpPr>
          <p:cNvPr id="43" name="Group 42"/>
          <p:cNvGrpSpPr/>
          <p:nvPr/>
        </p:nvGrpSpPr>
        <p:grpSpPr>
          <a:xfrm>
            <a:off x="6195654" y="3118538"/>
            <a:ext cx="1759625" cy="2322285"/>
            <a:chOff x="5849257" y="3033486"/>
            <a:chExt cx="2627086" cy="2322285"/>
          </a:xfrm>
        </p:grpSpPr>
        <p:sp>
          <p:nvSpPr>
            <p:cNvPr id="44" name="Rounded Rectangle 43"/>
            <p:cNvSpPr/>
            <p:nvPr/>
          </p:nvSpPr>
          <p:spPr>
            <a:xfrm>
              <a:off x="5849258" y="3033486"/>
              <a:ext cx="2627085" cy="2322285"/>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849257" y="3420781"/>
              <a:ext cx="2627085" cy="1550424"/>
            </a:xfrm>
            <a:prstGeom prst="rect">
              <a:avLst/>
            </a:prstGeom>
          </p:spPr>
          <p:txBody>
            <a:bodyPr wrap="square">
              <a:spAutoFit/>
            </a:bodyPr>
            <a:lstStyle/>
            <a:p>
              <a:pPr marR="0" algn="ctr">
                <a:lnSpc>
                  <a:spcPct val="107000"/>
                </a:lnSpc>
                <a:spcBef>
                  <a:spcPts val="0"/>
                </a:spcBef>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Comm. Plan Worksheet (who, why, how, when, what)</a:t>
              </a:r>
            </a:p>
          </p:txBody>
        </p:sp>
      </p:grpSp>
      <p:grpSp>
        <p:nvGrpSpPr>
          <p:cNvPr id="46" name="Group 45"/>
          <p:cNvGrpSpPr/>
          <p:nvPr/>
        </p:nvGrpSpPr>
        <p:grpSpPr>
          <a:xfrm>
            <a:off x="8150728" y="3118538"/>
            <a:ext cx="1759625" cy="2322285"/>
            <a:chOff x="5849257" y="3033486"/>
            <a:chExt cx="2627086" cy="2322285"/>
          </a:xfrm>
        </p:grpSpPr>
        <p:sp>
          <p:nvSpPr>
            <p:cNvPr id="47" name="Rounded Rectangle 46"/>
            <p:cNvSpPr/>
            <p:nvPr/>
          </p:nvSpPr>
          <p:spPr>
            <a:xfrm>
              <a:off x="5849258" y="3033486"/>
              <a:ext cx="2627085" cy="2322285"/>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849257" y="3711071"/>
              <a:ext cx="2627085" cy="981423"/>
            </a:xfrm>
            <a:prstGeom prst="rect">
              <a:avLst/>
            </a:prstGeom>
          </p:spPr>
          <p:txBody>
            <a:bodyPr wrap="square">
              <a:spAutoFit/>
            </a:bodyPr>
            <a:lstStyle/>
            <a:p>
              <a:pPr marR="0" algn="ctr">
                <a:lnSpc>
                  <a:spcPct val="107000"/>
                </a:lnSpc>
                <a:spcBef>
                  <a:spcPts val="0"/>
                </a:spcBef>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Branded Logo/Image Bank</a:t>
              </a:r>
              <a:endPar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grpSp>
      <p:grpSp>
        <p:nvGrpSpPr>
          <p:cNvPr id="49" name="Group 48"/>
          <p:cNvGrpSpPr/>
          <p:nvPr/>
        </p:nvGrpSpPr>
        <p:grpSpPr>
          <a:xfrm>
            <a:off x="10105803" y="3118538"/>
            <a:ext cx="1759625" cy="2322285"/>
            <a:chOff x="5849257" y="3033486"/>
            <a:chExt cx="2627086" cy="2322285"/>
          </a:xfrm>
        </p:grpSpPr>
        <p:sp>
          <p:nvSpPr>
            <p:cNvPr id="50" name="Rounded Rectangle 49"/>
            <p:cNvSpPr/>
            <p:nvPr/>
          </p:nvSpPr>
          <p:spPr>
            <a:xfrm>
              <a:off x="5849258" y="3033486"/>
              <a:ext cx="2627085" cy="2322285"/>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849257" y="3870725"/>
              <a:ext cx="2627085" cy="661335"/>
            </a:xfrm>
            <a:prstGeom prst="rect">
              <a:avLst/>
            </a:prstGeom>
          </p:spPr>
          <p:txBody>
            <a:bodyPr wrap="square">
              <a:spAutoFit/>
            </a:bodyPr>
            <a:lstStyle/>
            <a:p>
              <a:pPr marR="0" algn="ctr">
                <a:lnSpc>
                  <a:spcPct val="107000"/>
                </a:lnSpc>
                <a:spcBef>
                  <a:spcPts val="0"/>
                </a:spcBef>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Newsletter Template</a:t>
              </a:r>
            </a:p>
          </p:txBody>
        </p:sp>
      </p:grpSp>
      <p:sp>
        <p:nvSpPr>
          <p:cNvPr id="23" name="Rectangle 22"/>
          <p:cNvSpPr/>
          <p:nvPr/>
        </p:nvSpPr>
        <p:spPr>
          <a:xfrm>
            <a:off x="330433" y="5847221"/>
            <a:ext cx="4406976" cy="523220"/>
          </a:xfrm>
          <a:prstGeom prst="rect">
            <a:avLst/>
          </a:prstGeom>
        </p:spPr>
        <p:txBody>
          <a:bodyPr wrap="none">
            <a:spAutoFit/>
          </a:bodyPr>
          <a:lstStyle/>
          <a:p>
            <a:pPr lvl="0"/>
            <a:r>
              <a:rPr lang="en-US" sz="2800" cap="all" dirty="0">
                <a:solidFill>
                  <a:schemeClr val="tx1">
                    <a:lumMod val="75000"/>
                    <a:lumOff val="25000"/>
                  </a:schemeClr>
                </a:solidFill>
                <a:latin typeface="Century Gothic" panose="020B0502020202020204" pitchFamily="34" charset="0"/>
              </a:rPr>
              <a:t>Communication links</a:t>
            </a:r>
          </a:p>
        </p:txBody>
      </p:sp>
    </p:spTree>
    <p:extLst>
      <p:ext uri="{BB962C8B-B14F-4D97-AF65-F5344CB8AC3E}">
        <p14:creationId xmlns:p14="http://schemas.microsoft.com/office/powerpoint/2010/main" val="2616597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FE1DF-79B4-498B-9313-8F8A62A9C070}"/>
              </a:ext>
            </a:extLst>
          </p:cNvPr>
          <p:cNvSpPr>
            <a:spLocks noGrp="1"/>
          </p:cNvSpPr>
          <p:nvPr>
            <p:ph type="title"/>
          </p:nvPr>
        </p:nvSpPr>
        <p:spPr/>
        <p:txBody>
          <a:bodyPr>
            <a:normAutofit/>
          </a:bodyPr>
          <a:lstStyle/>
          <a:p>
            <a:r>
              <a:rPr lang="en-US" sz="2800" dirty="0">
                <a:latin typeface="Century Gothic" panose="020B0502020202020204" pitchFamily="34" charset="0"/>
              </a:rPr>
              <a:t>ACTIVATE + COMMUNICATE SUMMARY</a:t>
            </a:r>
          </a:p>
        </p:txBody>
      </p:sp>
      <p:graphicFrame>
        <p:nvGraphicFramePr>
          <p:cNvPr id="4" name="Content Placeholder 3">
            <a:extLst>
              <a:ext uri="{FF2B5EF4-FFF2-40B4-BE49-F238E27FC236}">
                <a16:creationId xmlns:a16="http://schemas.microsoft.com/office/drawing/2014/main" id="{E8B49320-819D-4769-9709-72A0CA33F246}"/>
              </a:ext>
            </a:extLst>
          </p:cNvPr>
          <p:cNvGraphicFramePr>
            <a:graphicFrameLocks noGrp="1"/>
          </p:cNvGraphicFramePr>
          <p:nvPr>
            <p:ph idx="1"/>
            <p:extLst>
              <p:ext uri="{D42A27DB-BD31-4B8C-83A1-F6EECF244321}">
                <p14:modId xmlns:p14="http://schemas.microsoft.com/office/powerpoint/2010/main" val="32683601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Right 4">
            <a:extLst>
              <a:ext uri="{FF2B5EF4-FFF2-40B4-BE49-F238E27FC236}">
                <a16:creationId xmlns:a16="http://schemas.microsoft.com/office/drawing/2014/main" id="{ABEDD2EA-1497-4E77-A930-4C4EA908AEA3}"/>
              </a:ext>
            </a:extLst>
          </p:cNvPr>
          <p:cNvSpPr/>
          <p:nvPr/>
        </p:nvSpPr>
        <p:spPr>
          <a:xfrm>
            <a:off x="1689100" y="5575300"/>
            <a:ext cx="8978900" cy="793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6E5398D-81F1-4661-B6F7-3D67CF332B6E}"/>
              </a:ext>
            </a:extLst>
          </p:cNvPr>
          <p:cNvSpPr txBox="1"/>
          <p:nvPr/>
        </p:nvSpPr>
        <p:spPr>
          <a:xfrm>
            <a:off x="2076450" y="5787509"/>
            <a:ext cx="8039100" cy="369332"/>
          </a:xfrm>
          <a:prstGeom prst="rect">
            <a:avLst/>
          </a:prstGeom>
          <a:noFill/>
        </p:spPr>
        <p:txBody>
          <a:bodyPr wrap="square" rtlCol="0">
            <a:spAutoFit/>
          </a:bodyPr>
          <a:lstStyle/>
          <a:p>
            <a:r>
              <a:rPr lang="en-US" dirty="0">
                <a:solidFill>
                  <a:schemeClr val="bg1"/>
                </a:solidFill>
              </a:rPr>
              <a:t>BUILD MOMENTUM WITH ATTENDEES AND VOLUNTEERS TO SUPPORT EVENTS</a:t>
            </a:r>
          </a:p>
        </p:txBody>
      </p:sp>
      <p:sp>
        <p:nvSpPr>
          <p:cNvPr id="3" name="Rectangle 2">
            <a:extLst>
              <a:ext uri="{FF2B5EF4-FFF2-40B4-BE49-F238E27FC236}">
                <a16:creationId xmlns:a16="http://schemas.microsoft.com/office/drawing/2014/main" id="{686B9146-03DA-4822-ADDA-B760F2992CDE}"/>
              </a:ext>
            </a:extLst>
          </p:cNvPr>
          <p:cNvSpPr/>
          <p:nvPr/>
        </p:nvSpPr>
        <p:spPr>
          <a:xfrm>
            <a:off x="1822450" y="6176963"/>
            <a:ext cx="8299450" cy="420687"/>
          </a:xfrm>
          <a:prstGeom prst="rect">
            <a:avLst/>
          </a:prstGeom>
          <a:effectLst>
            <a:glow rad="139700">
              <a:schemeClr val="accent1">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effectLst>
                <a:glow rad="139700">
                  <a:schemeClr val="accent1">
                    <a:satMod val="175000"/>
                    <a:alpha val="40000"/>
                  </a:schemeClr>
                </a:glow>
              </a:effectLst>
            </a:endParaRPr>
          </a:p>
        </p:txBody>
      </p:sp>
      <p:sp>
        <p:nvSpPr>
          <p:cNvPr id="7" name="TextBox 6">
            <a:extLst>
              <a:ext uri="{FF2B5EF4-FFF2-40B4-BE49-F238E27FC236}">
                <a16:creationId xmlns:a16="http://schemas.microsoft.com/office/drawing/2014/main" id="{D5403E6C-E555-4AA1-AA39-996447418A33}"/>
              </a:ext>
            </a:extLst>
          </p:cNvPr>
          <p:cNvSpPr txBox="1"/>
          <p:nvPr/>
        </p:nvSpPr>
        <p:spPr>
          <a:xfrm>
            <a:off x="2266950" y="6173808"/>
            <a:ext cx="8401050" cy="369332"/>
          </a:xfrm>
          <a:prstGeom prst="rect">
            <a:avLst/>
          </a:prstGeom>
          <a:noFill/>
        </p:spPr>
        <p:txBody>
          <a:bodyPr wrap="square" rtlCol="0">
            <a:spAutoFit/>
          </a:bodyPr>
          <a:lstStyle/>
          <a:p>
            <a:r>
              <a:rPr lang="en-US" dirty="0">
                <a:solidFill>
                  <a:schemeClr val="bg1"/>
                </a:solidFill>
              </a:rPr>
              <a:t>COLLABORATE WITH OTHER MEMBER AND COMMUNITY ORGANIZATIONS</a:t>
            </a:r>
          </a:p>
        </p:txBody>
      </p:sp>
    </p:spTree>
    <p:extLst>
      <p:ext uri="{BB962C8B-B14F-4D97-AF65-F5344CB8AC3E}">
        <p14:creationId xmlns:p14="http://schemas.microsoft.com/office/powerpoint/2010/main" val="865381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FF5EC1-9D3D-48D8-B8A7-E5DAEA42E7D9}"/>
              </a:ext>
            </a:extLst>
          </p:cNvPr>
          <p:cNvSpPr txBox="1"/>
          <p:nvPr/>
        </p:nvSpPr>
        <p:spPr>
          <a:xfrm>
            <a:off x="524824" y="369455"/>
            <a:ext cx="7791862" cy="523220"/>
          </a:xfrm>
          <a:prstGeom prst="rect">
            <a:avLst/>
          </a:prstGeom>
          <a:noFill/>
        </p:spPr>
        <p:txBody>
          <a:bodyPr wrap="square" rtlCol="0">
            <a:spAutoFit/>
          </a:bodyPr>
          <a:lstStyle/>
          <a:p>
            <a:r>
              <a:rPr lang="en-US" sz="2800" dirty="0">
                <a:solidFill>
                  <a:schemeClr val="tx1">
                    <a:lumMod val="75000"/>
                    <a:lumOff val="25000"/>
                  </a:schemeClr>
                </a:solidFill>
                <a:latin typeface="Century Gothic" panose="020B0502020202020204" pitchFamily="34" charset="0"/>
                <a:ea typeface="Verdana" panose="020B0604030504040204" pitchFamily="34" charset="0"/>
              </a:rPr>
              <a:t>Section Three</a:t>
            </a:r>
          </a:p>
        </p:txBody>
      </p:sp>
      <p:graphicFrame>
        <p:nvGraphicFramePr>
          <p:cNvPr id="3" name="Diagram 2"/>
          <p:cNvGraphicFramePr/>
          <p:nvPr>
            <p:extLst>
              <p:ext uri="{D42A27DB-BD31-4B8C-83A1-F6EECF244321}">
                <p14:modId xmlns:p14="http://schemas.microsoft.com/office/powerpoint/2010/main" val="939364065"/>
              </p:ext>
            </p:extLst>
          </p:nvPr>
        </p:nvGraphicFramePr>
        <p:xfrm>
          <a:off x="319314" y="3875311"/>
          <a:ext cx="11548534" cy="2757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19313" y="1320802"/>
            <a:ext cx="11548534" cy="2830286"/>
          </a:xfrm>
          <a:prstGeom prst="rect">
            <a:avLst/>
          </a:prstGeom>
        </p:spPr>
      </p:pic>
    </p:spTree>
    <p:extLst>
      <p:ext uri="{BB962C8B-B14F-4D97-AF65-F5344CB8AC3E}">
        <p14:creationId xmlns:p14="http://schemas.microsoft.com/office/powerpoint/2010/main" val="57433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93097" y="1694121"/>
            <a:ext cx="7461421" cy="5390705"/>
          </a:xfrm>
          <a:prstGeom prst="rect">
            <a:avLst/>
          </a:prstGeom>
          <a:effectLst>
            <a:softEdge rad="711200"/>
          </a:effectLst>
        </p:spPr>
      </p:pic>
      <p:sp>
        <p:nvSpPr>
          <p:cNvPr id="6" name="TextBox 5">
            <a:extLst>
              <a:ext uri="{FF2B5EF4-FFF2-40B4-BE49-F238E27FC236}">
                <a16:creationId xmlns:a16="http://schemas.microsoft.com/office/drawing/2014/main" id="{02B8F983-913C-4005-88DB-03843BE07E37}"/>
              </a:ext>
            </a:extLst>
          </p:cNvPr>
          <p:cNvSpPr txBox="1"/>
          <p:nvPr/>
        </p:nvSpPr>
        <p:spPr>
          <a:xfrm>
            <a:off x="262269" y="318977"/>
            <a:ext cx="5833731" cy="4739759"/>
          </a:xfrm>
          <a:prstGeom prst="rect">
            <a:avLst/>
          </a:prstGeom>
          <a:noFill/>
        </p:spPr>
        <p:txBody>
          <a:bodyPr wrap="square" rtlCol="0">
            <a:spAutoFit/>
          </a:bodyPr>
          <a:lstStyle/>
          <a:p>
            <a:r>
              <a:rPr lang="en-US" sz="2800" dirty="0">
                <a:latin typeface="Century Gothic" panose="020B0502020202020204" pitchFamily="34" charset="0"/>
              </a:rPr>
              <a:t>MEASURE + ADJUST OVERVIEW</a:t>
            </a:r>
          </a:p>
          <a:p>
            <a:endParaRPr lang="en-US" dirty="0"/>
          </a:p>
          <a:p>
            <a:pPr marL="285750" indent="-285750">
              <a:buFont typeface="Wingdings" panose="05000000000000000000" pitchFamily="2" charset="2"/>
              <a:buChar char="§"/>
            </a:pPr>
            <a:r>
              <a:rPr lang="en-US" sz="1600" dirty="0">
                <a:latin typeface="Century Gothic" panose="020B0502020202020204" pitchFamily="34" charset="0"/>
              </a:rPr>
              <a:t>Measure everything, share balanced results</a:t>
            </a:r>
          </a:p>
          <a:p>
            <a:pPr marL="285750" indent="-285750">
              <a:buFont typeface="Wingdings" panose="05000000000000000000" pitchFamily="2" charset="2"/>
              <a:buChar char="§"/>
            </a:pPr>
            <a:endParaRPr lang="en-US" sz="1600" dirty="0">
              <a:latin typeface="Century Gothic" panose="020B0502020202020204" pitchFamily="34" charset="0"/>
            </a:endParaRPr>
          </a:p>
          <a:p>
            <a:pPr marL="285750" indent="-285750">
              <a:buFont typeface="Wingdings" panose="05000000000000000000" pitchFamily="2" charset="2"/>
              <a:buChar char="§"/>
            </a:pPr>
            <a:r>
              <a:rPr lang="en-US" sz="1600" dirty="0">
                <a:latin typeface="Century Gothic" panose="020B0502020202020204" pitchFamily="34" charset="0"/>
              </a:rPr>
              <a:t>Programs not measured risk being cancelled or defunded</a:t>
            </a:r>
          </a:p>
          <a:p>
            <a:pPr marL="285750" indent="-285750">
              <a:buFont typeface="Wingdings" panose="05000000000000000000" pitchFamily="2" charset="2"/>
              <a:buChar char="§"/>
            </a:pPr>
            <a:endParaRPr lang="en-US" sz="1600" dirty="0">
              <a:latin typeface="Century Gothic" panose="020B0502020202020204" pitchFamily="34" charset="0"/>
            </a:endParaRPr>
          </a:p>
          <a:p>
            <a:pPr marL="285750" indent="-285750">
              <a:buFont typeface="Wingdings" panose="05000000000000000000" pitchFamily="2" charset="2"/>
              <a:buChar char="§"/>
            </a:pPr>
            <a:r>
              <a:rPr lang="en-US" sz="1600" dirty="0">
                <a:latin typeface="Century Gothic" panose="020B0502020202020204" pitchFamily="34" charset="0"/>
              </a:rPr>
              <a:t>Keep moving the bar – grow and stretch over time</a:t>
            </a:r>
          </a:p>
          <a:p>
            <a:pPr marL="285750" indent="-285750">
              <a:buFont typeface="Wingdings" panose="05000000000000000000" pitchFamily="2" charset="2"/>
              <a:buChar char="§"/>
            </a:pPr>
            <a:endParaRPr lang="en-US" sz="1600" dirty="0">
              <a:latin typeface="Century Gothic" panose="020B0502020202020204" pitchFamily="34" charset="0"/>
            </a:endParaRPr>
          </a:p>
          <a:p>
            <a:pPr marL="285750" indent="-285750">
              <a:buFont typeface="Wingdings" panose="05000000000000000000" pitchFamily="2" charset="2"/>
              <a:buChar char="§"/>
            </a:pPr>
            <a:r>
              <a:rPr lang="en-US" sz="1600" dirty="0">
                <a:latin typeface="Century Gothic" panose="020B0502020202020204" pitchFamily="34" charset="0"/>
              </a:rPr>
              <a:t>Focus on what is working but try what is new, don’t give up on where you are falling short</a:t>
            </a:r>
          </a:p>
          <a:p>
            <a:pPr marL="285750" indent="-285750">
              <a:buFont typeface="Wingdings" panose="05000000000000000000" pitchFamily="2" charset="2"/>
              <a:buChar char="§"/>
            </a:pPr>
            <a:endParaRPr lang="en-US" sz="1600" dirty="0">
              <a:latin typeface="Century Gothic" panose="020B0502020202020204" pitchFamily="34" charset="0"/>
            </a:endParaRPr>
          </a:p>
          <a:p>
            <a:pPr marL="285750" indent="-285750">
              <a:buFont typeface="Wingdings" panose="05000000000000000000" pitchFamily="2" charset="2"/>
              <a:buChar char="§"/>
            </a:pPr>
            <a:r>
              <a:rPr lang="en-US" sz="1600" dirty="0">
                <a:latin typeface="Century Gothic" panose="020B0502020202020204" pitchFamily="34" charset="0"/>
              </a:rPr>
              <a:t>Get constant feedback from various constituent groups, not just those that agree with you</a:t>
            </a:r>
          </a:p>
          <a:p>
            <a:pPr marL="285750" indent="-285750">
              <a:buFont typeface="Wingdings" panose="05000000000000000000" pitchFamily="2" charset="2"/>
              <a:buChar char="§"/>
            </a:pPr>
            <a:endParaRPr lang="en-US" sz="1600" dirty="0">
              <a:latin typeface="Century Gothic" panose="020B0502020202020204" pitchFamily="34" charset="0"/>
            </a:endParaRPr>
          </a:p>
          <a:p>
            <a:pPr marL="285750" indent="-285750">
              <a:buFont typeface="Wingdings" panose="05000000000000000000" pitchFamily="2" charset="2"/>
              <a:buChar char="§"/>
            </a:pPr>
            <a:endParaRPr lang="en-US" sz="1600" dirty="0">
              <a:latin typeface="Century Gothic" panose="020B0502020202020204" pitchFamily="34" charset="0"/>
            </a:endParaRPr>
          </a:p>
          <a:p>
            <a:endParaRPr lang="en-US" sz="1600" dirty="0">
              <a:latin typeface="Century Gothic" panose="020B0502020202020204" pitchFamily="34" charset="0"/>
            </a:endParaRPr>
          </a:p>
          <a:p>
            <a:endParaRPr lang="en-US" sz="1600" dirty="0">
              <a:latin typeface="Century Gothic" panose="020B0502020202020204" pitchFamily="34" charset="0"/>
            </a:endParaRPr>
          </a:p>
        </p:txBody>
      </p:sp>
    </p:spTree>
    <p:extLst>
      <p:ext uri="{BB962C8B-B14F-4D97-AF65-F5344CB8AC3E}">
        <p14:creationId xmlns:p14="http://schemas.microsoft.com/office/powerpoint/2010/main" val="3290374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1116"/>
            <a:ext cx="12192000" cy="3980688"/>
          </a:xfrm>
          <a:prstGeom prst="rect">
            <a:avLst/>
          </a:prstGeom>
        </p:spPr>
      </p:pic>
      <p:grpSp>
        <p:nvGrpSpPr>
          <p:cNvPr id="43" name="Group 42"/>
          <p:cNvGrpSpPr/>
          <p:nvPr/>
        </p:nvGrpSpPr>
        <p:grpSpPr>
          <a:xfrm>
            <a:off x="6195654" y="3118538"/>
            <a:ext cx="1759625" cy="2322285"/>
            <a:chOff x="5849257" y="3033486"/>
            <a:chExt cx="2627086" cy="2322285"/>
          </a:xfrm>
        </p:grpSpPr>
        <p:sp>
          <p:nvSpPr>
            <p:cNvPr id="44" name="Rounded Rectangle 43"/>
            <p:cNvSpPr/>
            <p:nvPr/>
          </p:nvSpPr>
          <p:spPr>
            <a:xfrm>
              <a:off x="5849258" y="3033486"/>
              <a:ext cx="2627085" cy="2322285"/>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849257" y="3333695"/>
              <a:ext cx="2627085" cy="1738809"/>
            </a:xfrm>
            <a:prstGeom prst="rect">
              <a:avLst/>
            </a:prstGeom>
          </p:spPr>
          <p:txBody>
            <a:bodyPr wrap="square">
              <a:spAutoFit/>
            </a:bodyPr>
            <a:lstStyle/>
            <a:p>
              <a:pPr marR="0" algn="ctr">
                <a:lnSpc>
                  <a:spcPct val="107000"/>
                </a:lnSpc>
                <a:spcBef>
                  <a:spcPts val="0"/>
                </a:spcBef>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Annual Feedback Workshop Agenda </a:t>
              </a:r>
              <a:r>
                <a:rPr lang="en-US" sz="14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Including Key Accomplishments</a:t>
              </a:r>
            </a:p>
          </p:txBody>
        </p:sp>
      </p:grpSp>
      <p:grpSp>
        <p:nvGrpSpPr>
          <p:cNvPr id="46" name="Group 45"/>
          <p:cNvGrpSpPr/>
          <p:nvPr/>
        </p:nvGrpSpPr>
        <p:grpSpPr>
          <a:xfrm>
            <a:off x="8150728" y="3118538"/>
            <a:ext cx="1759625" cy="2322285"/>
            <a:chOff x="5849257" y="3033486"/>
            <a:chExt cx="2627086" cy="2322285"/>
          </a:xfrm>
        </p:grpSpPr>
        <p:sp>
          <p:nvSpPr>
            <p:cNvPr id="47" name="Rounded Rectangle 46"/>
            <p:cNvSpPr/>
            <p:nvPr/>
          </p:nvSpPr>
          <p:spPr>
            <a:xfrm>
              <a:off x="5849258" y="3033486"/>
              <a:ext cx="2627085" cy="2322285"/>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849257" y="3841698"/>
              <a:ext cx="2627085" cy="685059"/>
            </a:xfrm>
            <a:prstGeom prst="rect">
              <a:avLst/>
            </a:prstGeom>
          </p:spPr>
          <p:txBody>
            <a:bodyPr wrap="square">
              <a:spAutoFit/>
            </a:bodyPr>
            <a:lstStyle/>
            <a:p>
              <a:pPr marR="0" algn="ctr">
                <a:lnSpc>
                  <a:spcPct val="107000"/>
                </a:lnSpc>
                <a:spcBef>
                  <a:spcPts val="0"/>
                </a:spcBef>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Areas of Improvement</a:t>
              </a:r>
            </a:p>
          </p:txBody>
        </p:sp>
      </p:grpSp>
      <p:grpSp>
        <p:nvGrpSpPr>
          <p:cNvPr id="49" name="Group 48"/>
          <p:cNvGrpSpPr/>
          <p:nvPr/>
        </p:nvGrpSpPr>
        <p:grpSpPr>
          <a:xfrm>
            <a:off x="10105803" y="3118538"/>
            <a:ext cx="1759625" cy="2322285"/>
            <a:chOff x="5849257" y="3033486"/>
            <a:chExt cx="2627086" cy="2322285"/>
          </a:xfrm>
        </p:grpSpPr>
        <p:sp>
          <p:nvSpPr>
            <p:cNvPr id="50" name="Rounded Rectangle 49"/>
            <p:cNvSpPr/>
            <p:nvPr/>
          </p:nvSpPr>
          <p:spPr>
            <a:xfrm>
              <a:off x="5849258" y="3033486"/>
              <a:ext cx="2627085" cy="2322285"/>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849257" y="3870725"/>
              <a:ext cx="2627085" cy="661335"/>
            </a:xfrm>
            <a:prstGeom prst="rect">
              <a:avLst/>
            </a:prstGeom>
          </p:spPr>
          <p:txBody>
            <a:bodyPr wrap="square">
              <a:spAutoFit/>
            </a:bodyPr>
            <a:lstStyle/>
            <a:p>
              <a:pPr marR="0" algn="ctr">
                <a:lnSpc>
                  <a:spcPct val="107000"/>
                </a:lnSpc>
                <a:spcBef>
                  <a:spcPts val="0"/>
                </a:spcBef>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Thematic Feedback</a:t>
              </a:r>
            </a:p>
          </p:txBody>
        </p:sp>
      </p:grpSp>
      <p:sp>
        <p:nvSpPr>
          <p:cNvPr id="14" name="Rectangle 13"/>
          <p:cNvSpPr/>
          <p:nvPr/>
        </p:nvSpPr>
        <p:spPr>
          <a:xfrm>
            <a:off x="330433" y="5847221"/>
            <a:ext cx="7018268" cy="523220"/>
          </a:xfrm>
          <a:prstGeom prst="rect">
            <a:avLst/>
          </a:prstGeom>
        </p:spPr>
        <p:txBody>
          <a:bodyPr wrap="none">
            <a:spAutoFit/>
          </a:bodyPr>
          <a:lstStyle/>
          <a:p>
            <a:pPr lvl="0"/>
            <a:r>
              <a:rPr lang="en-US" sz="2800" cap="all" dirty="0">
                <a:solidFill>
                  <a:schemeClr val="tx1">
                    <a:lumMod val="75000"/>
                    <a:lumOff val="25000"/>
                  </a:schemeClr>
                </a:solidFill>
                <a:latin typeface="Century Gothic" panose="020B0502020202020204" pitchFamily="34" charset="0"/>
              </a:rPr>
              <a:t>MEASURE AND </a:t>
            </a:r>
            <a:r>
              <a:rPr lang="en-US" sz="2800" cap="all">
                <a:solidFill>
                  <a:schemeClr val="tx1">
                    <a:lumMod val="75000"/>
                    <a:lumOff val="25000"/>
                  </a:schemeClr>
                </a:solidFill>
                <a:latin typeface="Century Gothic" panose="020B0502020202020204" pitchFamily="34" charset="0"/>
              </a:rPr>
              <a:t>ADJUST ANNUALLY LINKS</a:t>
            </a:r>
            <a:endParaRPr lang="en-US" sz="2800" cap="all"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46677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4DB63-47E9-4604-B366-45FCFA9051B6}"/>
              </a:ext>
            </a:extLst>
          </p:cNvPr>
          <p:cNvSpPr>
            <a:spLocks noGrp="1"/>
          </p:cNvSpPr>
          <p:nvPr>
            <p:ph type="title"/>
          </p:nvPr>
        </p:nvSpPr>
        <p:spPr/>
        <p:txBody>
          <a:bodyPr>
            <a:normAutofit/>
          </a:bodyPr>
          <a:lstStyle/>
          <a:p>
            <a:r>
              <a:rPr lang="en-US" sz="2800" dirty="0"/>
              <a:t>Optional Member Organization Custom Slide</a:t>
            </a:r>
          </a:p>
        </p:txBody>
      </p:sp>
      <p:sp>
        <p:nvSpPr>
          <p:cNvPr id="3" name="Content Placeholder 2">
            <a:extLst>
              <a:ext uri="{FF2B5EF4-FFF2-40B4-BE49-F238E27FC236}">
                <a16:creationId xmlns:a16="http://schemas.microsoft.com/office/drawing/2014/main" id="{64BA9470-DD7A-463C-AF4C-1CCB728EA64F}"/>
              </a:ext>
            </a:extLst>
          </p:cNvPr>
          <p:cNvSpPr>
            <a:spLocks noGrp="1"/>
          </p:cNvSpPr>
          <p:nvPr>
            <p:ph idx="1"/>
          </p:nvPr>
        </p:nvSpPr>
        <p:spPr>
          <a:xfrm>
            <a:off x="838200" y="1825625"/>
            <a:ext cx="8699500" cy="4351338"/>
          </a:xfrm>
        </p:spPr>
        <p:txBody>
          <a:bodyPr>
            <a:normAutofit/>
          </a:bodyPr>
          <a:lstStyle/>
          <a:p>
            <a:pPr marL="0" indent="0">
              <a:buNone/>
            </a:pPr>
            <a:r>
              <a:rPr lang="en-US" sz="1800" i="1" dirty="0">
                <a:latin typeface="Verdana" panose="020B0604030504040204" pitchFamily="34" charset="0"/>
                <a:ea typeface="Verdana" panose="020B0604030504040204" pitchFamily="34" charset="0"/>
              </a:rPr>
              <a:t>Ideas for this slide include but are not limited to:</a:t>
            </a:r>
          </a:p>
          <a:p>
            <a:pPr marL="0" indent="0">
              <a:buNone/>
            </a:pPr>
            <a:endParaRPr lang="en-US" sz="1800" dirty="0">
              <a:latin typeface="Verdana" panose="020B0604030504040204" pitchFamily="34" charset="0"/>
              <a:ea typeface="Verdana" panose="020B0604030504040204" pitchFamily="34" charset="0"/>
            </a:endParaRPr>
          </a:p>
          <a:p>
            <a:r>
              <a:rPr lang="en-US" sz="1800" dirty="0">
                <a:latin typeface="Verdana" panose="020B0604030504040204" pitchFamily="34" charset="0"/>
                <a:ea typeface="Verdana" panose="020B0604030504040204" pitchFamily="34" charset="0"/>
              </a:rPr>
              <a:t>Your organization’s Mission</a:t>
            </a:r>
          </a:p>
          <a:p>
            <a:r>
              <a:rPr lang="en-US" sz="1800" dirty="0">
                <a:latin typeface="Verdana" panose="020B0604030504040204" pitchFamily="34" charset="0"/>
                <a:ea typeface="Verdana" panose="020B0604030504040204" pitchFamily="34" charset="0"/>
              </a:rPr>
              <a:t>Mission Statement for your own diversity, equity and inclusion initiative</a:t>
            </a:r>
          </a:p>
          <a:p>
            <a:r>
              <a:rPr lang="en-US" sz="1800" dirty="0">
                <a:latin typeface="Verdana" panose="020B0604030504040204" pitchFamily="34" charset="0"/>
                <a:ea typeface="Verdana" panose="020B0604030504040204" pitchFamily="34" charset="0"/>
              </a:rPr>
              <a:t>How DEI fits into your goals, purpose, aspirations for the future, etc.</a:t>
            </a:r>
          </a:p>
          <a:p>
            <a:r>
              <a:rPr lang="en-US" sz="1800" dirty="0">
                <a:latin typeface="Verdana" panose="020B0604030504040204" pitchFamily="34" charset="0"/>
                <a:ea typeface="Verdana" panose="020B0604030504040204" pitchFamily="34" charset="0"/>
              </a:rPr>
              <a:t>Supportive quote(s) from key leader(s) or notable member(s) of your organization</a:t>
            </a:r>
          </a:p>
        </p:txBody>
      </p:sp>
      <p:grpSp>
        <p:nvGrpSpPr>
          <p:cNvPr id="4" name="Group 3">
            <a:extLst>
              <a:ext uri="{FF2B5EF4-FFF2-40B4-BE49-F238E27FC236}">
                <a16:creationId xmlns:a16="http://schemas.microsoft.com/office/drawing/2014/main" id="{8B053DCB-C570-42A5-9F3B-C605DAD535A8}"/>
              </a:ext>
            </a:extLst>
          </p:cNvPr>
          <p:cNvGrpSpPr/>
          <p:nvPr/>
        </p:nvGrpSpPr>
        <p:grpSpPr>
          <a:xfrm>
            <a:off x="9947053" y="4439338"/>
            <a:ext cx="1759625" cy="2322285"/>
            <a:chOff x="5849257" y="3033486"/>
            <a:chExt cx="2627086" cy="2322285"/>
          </a:xfrm>
        </p:grpSpPr>
        <p:sp>
          <p:nvSpPr>
            <p:cNvPr id="5" name="Rounded Rectangle 49">
              <a:extLst>
                <a:ext uri="{FF2B5EF4-FFF2-40B4-BE49-F238E27FC236}">
                  <a16:creationId xmlns:a16="http://schemas.microsoft.com/office/drawing/2014/main" id="{F432173F-C8E6-441F-9D68-8C7726B756DD}"/>
                </a:ext>
              </a:extLst>
            </p:cNvPr>
            <p:cNvSpPr/>
            <p:nvPr/>
          </p:nvSpPr>
          <p:spPr>
            <a:xfrm>
              <a:off x="5849258" y="3033486"/>
              <a:ext cx="2627085" cy="2322285"/>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7CA94AE-E31D-4242-9EBD-018B7E563AFC}"/>
                </a:ext>
              </a:extLst>
            </p:cNvPr>
            <p:cNvSpPr/>
            <p:nvPr/>
          </p:nvSpPr>
          <p:spPr>
            <a:xfrm>
              <a:off x="5849257" y="3419416"/>
              <a:ext cx="2627085" cy="1550424"/>
            </a:xfrm>
            <a:prstGeom prst="rect">
              <a:avLst/>
            </a:prstGeom>
          </p:spPr>
          <p:txBody>
            <a:bodyPr wrap="square">
              <a:spAutoFit/>
            </a:bodyPr>
            <a:lstStyle/>
            <a:p>
              <a:pPr marR="0" algn="ctr">
                <a:lnSpc>
                  <a:spcPct val="107000"/>
                </a:lnSpc>
                <a:spcBef>
                  <a:spcPts val="0"/>
                </a:spcBef>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10 Examples and How to Write a DEI Mission Statement</a:t>
              </a:r>
              <a:endPar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F4CDBA15-0320-47D5-BB38-F6BF47196696}"/>
              </a:ext>
            </a:extLst>
          </p:cNvPr>
          <p:cNvGrpSpPr/>
          <p:nvPr/>
        </p:nvGrpSpPr>
        <p:grpSpPr>
          <a:xfrm>
            <a:off x="7870603" y="4439338"/>
            <a:ext cx="1759624" cy="2322285"/>
            <a:chOff x="5849258" y="3033486"/>
            <a:chExt cx="2627085" cy="2322285"/>
          </a:xfrm>
        </p:grpSpPr>
        <p:sp>
          <p:nvSpPr>
            <p:cNvPr id="8" name="Rounded Rectangle 49">
              <a:extLst>
                <a:ext uri="{FF2B5EF4-FFF2-40B4-BE49-F238E27FC236}">
                  <a16:creationId xmlns:a16="http://schemas.microsoft.com/office/drawing/2014/main" id="{E3572572-149E-4D97-A7C7-CCF75B6161FF}"/>
                </a:ext>
              </a:extLst>
            </p:cNvPr>
            <p:cNvSpPr/>
            <p:nvPr/>
          </p:nvSpPr>
          <p:spPr>
            <a:xfrm>
              <a:off x="5849258" y="3033486"/>
              <a:ext cx="2627085" cy="2322285"/>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ADC9427-C615-4227-B870-5B516A2AEA4E}"/>
                </a:ext>
              </a:extLst>
            </p:cNvPr>
            <p:cNvSpPr/>
            <p:nvPr/>
          </p:nvSpPr>
          <p:spPr>
            <a:xfrm>
              <a:off x="5849258" y="3594463"/>
              <a:ext cx="2627085" cy="1200329"/>
            </a:xfrm>
            <a:prstGeom prst="rect">
              <a:avLst/>
            </a:prstGeom>
          </p:spPr>
          <p:txBody>
            <a:bodyPr wrap="square">
              <a:spAutoFit/>
            </a:bodyPr>
            <a:lstStyle/>
            <a:p>
              <a:pPr marR="0" algn="ctr">
                <a:spcBef>
                  <a:spcPts val="0"/>
                </a:spcBef>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Custom Mission Statement Sample</a:t>
              </a:r>
            </a:p>
          </p:txBody>
        </p:sp>
      </p:grpSp>
    </p:spTree>
    <p:extLst>
      <p:ext uri="{BB962C8B-B14F-4D97-AF65-F5344CB8AC3E}">
        <p14:creationId xmlns:p14="http://schemas.microsoft.com/office/powerpoint/2010/main" val="1415310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FE1DF-79B4-498B-9313-8F8A62A9C070}"/>
              </a:ext>
            </a:extLst>
          </p:cNvPr>
          <p:cNvSpPr>
            <a:spLocks noGrp="1"/>
          </p:cNvSpPr>
          <p:nvPr>
            <p:ph type="title"/>
          </p:nvPr>
        </p:nvSpPr>
        <p:spPr/>
        <p:txBody>
          <a:bodyPr>
            <a:normAutofit/>
          </a:bodyPr>
          <a:lstStyle/>
          <a:p>
            <a:r>
              <a:rPr lang="en-US" sz="2800" dirty="0">
                <a:latin typeface="Century Gothic" panose="020B0502020202020204" pitchFamily="34" charset="0"/>
              </a:rPr>
              <a:t>MEASURE + ADJUST SUMMARY</a:t>
            </a:r>
          </a:p>
        </p:txBody>
      </p:sp>
      <p:graphicFrame>
        <p:nvGraphicFramePr>
          <p:cNvPr id="4" name="Content Placeholder 3">
            <a:extLst>
              <a:ext uri="{FF2B5EF4-FFF2-40B4-BE49-F238E27FC236}">
                <a16:creationId xmlns:a16="http://schemas.microsoft.com/office/drawing/2014/main" id="{E8B49320-819D-4769-9709-72A0CA33F246}"/>
              </a:ext>
            </a:extLst>
          </p:cNvPr>
          <p:cNvGraphicFramePr>
            <a:graphicFrameLocks noGrp="1"/>
          </p:cNvGraphicFramePr>
          <p:nvPr>
            <p:ph idx="1"/>
            <p:extLst>
              <p:ext uri="{D42A27DB-BD31-4B8C-83A1-F6EECF244321}">
                <p14:modId xmlns:p14="http://schemas.microsoft.com/office/powerpoint/2010/main" val="930403018"/>
              </p:ext>
            </p:extLst>
          </p:nvPr>
        </p:nvGraphicFramePr>
        <p:xfrm>
          <a:off x="527050" y="1690688"/>
          <a:ext cx="10826750"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8981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213771" cy="6858000"/>
          </a:xfrm>
          <a:prstGeom prst="rect">
            <a:avLst/>
          </a:prstGeom>
        </p:spPr>
      </p:pic>
      <p:sp>
        <p:nvSpPr>
          <p:cNvPr id="3" name="TextBox 2">
            <a:extLst>
              <a:ext uri="{FF2B5EF4-FFF2-40B4-BE49-F238E27FC236}">
                <a16:creationId xmlns:a16="http://schemas.microsoft.com/office/drawing/2014/main" id="{20C8B709-F6DD-4114-BCA0-F8147F873B3B}"/>
              </a:ext>
            </a:extLst>
          </p:cNvPr>
          <p:cNvSpPr txBox="1"/>
          <p:nvPr/>
        </p:nvSpPr>
        <p:spPr>
          <a:xfrm>
            <a:off x="7160654" y="199623"/>
            <a:ext cx="4842456" cy="646331"/>
          </a:xfrm>
          <a:prstGeom prst="rect">
            <a:avLst/>
          </a:prstGeom>
          <a:noFill/>
        </p:spPr>
        <p:txBody>
          <a:bodyPr wrap="square" rtlCol="0">
            <a:spAutoFit/>
          </a:bodyPr>
          <a:lstStyle/>
          <a:p>
            <a:pPr algn="ctr"/>
            <a:r>
              <a:rPr lang="en-US" sz="3600" dirty="0">
                <a:solidFill>
                  <a:schemeClr val="bg1"/>
                </a:solidFill>
              </a:rPr>
              <a:t>Thank you!</a:t>
            </a:r>
          </a:p>
        </p:txBody>
      </p:sp>
    </p:spTree>
    <p:extLst>
      <p:ext uri="{BB962C8B-B14F-4D97-AF65-F5344CB8AC3E}">
        <p14:creationId xmlns:p14="http://schemas.microsoft.com/office/powerpoint/2010/main" val="1237041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770" y="0"/>
            <a:ext cx="9470574" cy="6858000"/>
          </a:xfrm>
          <a:prstGeom prst="rect">
            <a:avLst/>
          </a:prstGeom>
        </p:spPr>
      </p:pic>
      <p:sp>
        <p:nvSpPr>
          <p:cNvPr id="5" name="Rectangle 4"/>
          <p:cNvSpPr/>
          <p:nvPr/>
        </p:nvSpPr>
        <p:spPr>
          <a:xfrm>
            <a:off x="7416800" y="3889829"/>
            <a:ext cx="4775199" cy="1266936"/>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EC3D5C7-FBC4-4395-A077-EB96B303D99B}"/>
              </a:ext>
            </a:extLst>
          </p:cNvPr>
          <p:cNvSpPr txBox="1">
            <a:spLocks/>
          </p:cNvSpPr>
          <p:nvPr/>
        </p:nvSpPr>
        <p:spPr>
          <a:xfrm>
            <a:off x="7634513" y="4238171"/>
            <a:ext cx="4339772" cy="7127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Century Gothic" panose="020B0502020202020204" pitchFamily="34" charset="0"/>
                <a:ea typeface="Verdana" panose="020B0604030504040204" pitchFamily="34" charset="0"/>
              </a:rPr>
              <a:t>Q&amp;A</a:t>
            </a:r>
          </a:p>
        </p:txBody>
      </p:sp>
    </p:spTree>
    <p:extLst>
      <p:ext uri="{BB962C8B-B14F-4D97-AF65-F5344CB8AC3E}">
        <p14:creationId xmlns:p14="http://schemas.microsoft.com/office/powerpoint/2010/main" val="3459189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27C899-B00E-45C2-B999-F3601E75F80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colorTemperature colorTemp="6050"/>
                    </a14:imgEffect>
                  </a14:imgLayer>
                </a14:imgProps>
              </a:ext>
              <a:ext uri="{28A0092B-C50C-407E-A947-70E740481C1C}">
                <a14:useLocalDpi xmlns:a14="http://schemas.microsoft.com/office/drawing/2010/main"/>
              </a:ext>
            </a:extLst>
          </a:blip>
          <a:srcRect l="3843"/>
          <a:stretch/>
        </p:blipFill>
        <p:spPr>
          <a:xfrm>
            <a:off x="0" y="1078280"/>
            <a:ext cx="7989033" cy="5779720"/>
          </a:xfrm>
          <a:prstGeom prst="rect">
            <a:avLst/>
          </a:prstGeom>
        </p:spPr>
      </p:pic>
      <p:sp>
        <p:nvSpPr>
          <p:cNvPr id="7" name="Rectangle 6"/>
          <p:cNvSpPr/>
          <p:nvPr/>
        </p:nvSpPr>
        <p:spPr>
          <a:xfrm>
            <a:off x="7416800" y="0"/>
            <a:ext cx="4775199" cy="6858000"/>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A083B7A-B5E9-4EB4-9453-2200FBE86BA7}"/>
              </a:ext>
            </a:extLst>
          </p:cNvPr>
          <p:cNvSpPr txBox="1"/>
          <p:nvPr/>
        </p:nvSpPr>
        <p:spPr>
          <a:xfrm>
            <a:off x="7697156" y="1424181"/>
            <a:ext cx="4214485" cy="5447645"/>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a:solidFill>
                  <a:schemeClr val="bg1"/>
                </a:solidFill>
                <a:latin typeface="Century Gothic" panose="020B0502020202020204" pitchFamily="34" charset="0"/>
              </a:rPr>
              <a:t>Your Name</a:t>
            </a:r>
          </a:p>
          <a:p>
            <a:pPr marL="342900" indent="-342900">
              <a:buFont typeface="Wingdings" panose="05000000000000000000" pitchFamily="2" charset="2"/>
              <a:buChar char="§"/>
            </a:pPr>
            <a:r>
              <a:rPr lang="en-US" sz="2000" b="1" dirty="0">
                <a:solidFill>
                  <a:schemeClr val="bg1"/>
                </a:solidFill>
                <a:latin typeface="Century Gothic" panose="020B0502020202020204" pitchFamily="34" charset="0"/>
              </a:rPr>
              <a:t>Your Role</a:t>
            </a:r>
          </a:p>
          <a:p>
            <a:pPr marL="342900" indent="-342900">
              <a:buFont typeface="Wingdings" panose="05000000000000000000" pitchFamily="2" charset="2"/>
              <a:buChar char="§"/>
            </a:pPr>
            <a:r>
              <a:rPr lang="en-US" sz="2000" b="1" dirty="0">
                <a:solidFill>
                  <a:schemeClr val="bg1"/>
                </a:solidFill>
                <a:latin typeface="Century Gothic" panose="020B0502020202020204" pitchFamily="34" charset="0"/>
              </a:rPr>
              <a:t>PFA Member Organization</a:t>
            </a:r>
          </a:p>
          <a:p>
            <a:endParaRPr lang="en-US" dirty="0">
              <a:solidFill>
                <a:schemeClr val="bg1"/>
              </a:solidFill>
              <a:latin typeface="Century Gothic" panose="020B0502020202020204" pitchFamily="34" charset="0"/>
            </a:endParaRPr>
          </a:p>
          <a:p>
            <a:endParaRPr lang="en-US" dirty="0">
              <a:solidFill>
                <a:schemeClr val="bg1"/>
              </a:solidFill>
              <a:latin typeface="Century Gothic" panose="020B0502020202020204" pitchFamily="34" charset="0"/>
            </a:endParaRPr>
          </a:p>
          <a:p>
            <a:endParaRPr lang="en-US" dirty="0">
              <a:solidFill>
                <a:schemeClr val="bg1"/>
              </a:solidFill>
              <a:latin typeface="Century Gothic" panose="020B0502020202020204" pitchFamily="34" charset="0"/>
            </a:endParaRPr>
          </a:p>
          <a:p>
            <a:endParaRPr lang="en-US" dirty="0">
              <a:solidFill>
                <a:schemeClr val="bg1"/>
              </a:solidFill>
              <a:latin typeface="Century Gothic" panose="020B0502020202020204" pitchFamily="34" charset="0"/>
            </a:endParaRPr>
          </a:p>
          <a:p>
            <a:endParaRPr lang="en-US" dirty="0">
              <a:solidFill>
                <a:schemeClr val="bg1"/>
              </a:solidFill>
              <a:latin typeface="Century Gothic" panose="020B0502020202020204" pitchFamily="34" charset="0"/>
            </a:endParaRPr>
          </a:p>
          <a:p>
            <a:endParaRPr lang="en-US" dirty="0">
              <a:solidFill>
                <a:schemeClr val="bg1"/>
              </a:solidFill>
              <a:latin typeface="Century Gothic" panose="020B0502020202020204" pitchFamily="34" charset="0"/>
            </a:endParaRPr>
          </a:p>
          <a:p>
            <a:r>
              <a:rPr lang="en-US" dirty="0">
                <a:solidFill>
                  <a:schemeClr val="bg1"/>
                </a:solidFill>
                <a:latin typeface="Century Gothic" panose="020B0502020202020204" pitchFamily="34" charset="0"/>
              </a:rPr>
              <a:t>Sunny Nastase</a:t>
            </a:r>
          </a:p>
          <a:p>
            <a:r>
              <a:rPr lang="en-US" dirty="0" err="1">
                <a:solidFill>
                  <a:schemeClr val="bg1"/>
                </a:solidFill>
                <a:latin typeface="Century Gothic" panose="020B0502020202020204" pitchFamily="34" charset="0"/>
              </a:rPr>
              <a:t>VersoriumIQ</a:t>
            </a:r>
            <a:endParaRPr lang="en-US" dirty="0">
              <a:solidFill>
                <a:schemeClr val="bg1"/>
              </a:solidFill>
              <a:latin typeface="Century Gothic" panose="020B0502020202020204" pitchFamily="34" charset="0"/>
            </a:endParaRPr>
          </a:p>
          <a:p>
            <a:r>
              <a:rPr lang="en-US" dirty="0">
                <a:solidFill>
                  <a:schemeClr val="bg1"/>
                </a:solidFill>
                <a:latin typeface="Century Gothic" panose="020B0502020202020204" pitchFamily="34" charset="0"/>
              </a:rPr>
              <a:t>sdnastase@gmail.com</a:t>
            </a:r>
          </a:p>
          <a:p>
            <a:r>
              <a:rPr lang="en-US" dirty="0">
                <a:solidFill>
                  <a:schemeClr val="bg1"/>
                </a:solidFill>
                <a:latin typeface="Century Gothic" panose="020B0502020202020204" pitchFamily="34" charset="0"/>
              </a:rPr>
              <a:t>678.699.3870</a:t>
            </a:r>
          </a:p>
          <a:p>
            <a:endParaRPr lang="en-US" dirty="0">
              <a:solidFill>
                <a:schemeClr val="bg1"/>
              </a:solidFill>
              <a:latin typeface="Century Gothic" panose="020B0502020202020204" pitchFamily="34" charset="0"/>
            </a:endParaRPr>
          </a:p>
          <a:p>
            <a:endParaRPr lang="en-US" dirty="0">
              <a:solidFill>
                <a:schemeClr val="bg1"/>
              </a:solidFill>
              <a:latin typeface="Century Gothic" panose="020B0502020202020204" pitchFamily="34" charset="0"/>
            </a:endParaRPr>
          </a:p>
          <a:p>
            <a:r>
              <a:rPr lang="en-US" dirty="0">
                <a:solidFill>
                  <a:schemeClr val="bg1"/>
                </a:solidFill>
                <a:latin typeface="Century Gothic" panose="020B0502020202020204" pitchFamily="34" charset="0"/>
              </a:rPr>
              <a:t>Linkedin.com/in/</a:t>
            </a:r>
            <a:r>
              <a:rPr lang="en-US" dirty="0" err="1">
                <a:solidFill>
                  <a:schemeClr val="bg1"/>
                </a:solidFill>
                <a:latin typeface="Century Gothic" panose="020B0502020202020204" pitchFamily="34" charset="0"/>
              </a:rPr>
              <a:t>sunnynastase</a:t>
            </a:r>
            <a:endParaRPr lang="en-US" dirty="0">
              <a:solidFill>
                <a:schemeClr val="bg1"/>
              </a:solidFill>
              <a:latin typeface="Century Gothic" panose="020B0502020202020204" pitchFamily="34" charset="0"/>
            </a:endParaRPr>
          </a:p>
          <a:p>
            <a:endParaRPr lang="en-US" dirty="0">
              <a:solidFill>
                <a:schemeClr val="bg1"/>
              </a:solidFill>
              <a:latin typeface="Century Gothic" panose="020B0502020202020204" pitchFamily="34" charset="0"/>
            </a:endParaRPr>
          </a:p>
          <a:p>
            <a:endParaRPr lang="en-US" dirty="0">
              <a:solidFill>
                <a:schemeClr val="bg1"/>
              </a:solidFill>
              <a:latin typeface="Century Gothic" panose="020B0502020202020204" pitchFamily="34" charset="0"/>
            </a:endParaRPr>
          </a:p>
          <a:p>
            <a:endParaRPr lang="en-US" dirty="0">
              <a:solidFill>
                <a:schemeClr val="bg1"/>
              </a:solidFill>
              <a:latin typeface="Century Gothic" panose="020B0502020202020204" pitchFamily="34" charset="0"/>
            </a:endParaRPr>
          </a:p>
        </p:txBody>
      </p:sp>
      <p:sp>
        <p:nvSpPr>
          <p:cNvPr id="5" name="AutoShape 2">
            <a:extLst>
              <a:ext uri="{FF2B5EF4-FFF2-40B4-BE49-F238E27FC236}">
                <a16:creationId xmlns:a16="http://schemas.microsoft.com/office/drawing/2014/main" id="{22A47255-08FD-4C5B-A028-8F90B119296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25F28309-74D7-4EDF-BBB9-C6D31C50B0E9}"/>
              </a:ext>
            </a:extLst>
          </p:cNvPr>
          <p:cNvSpPr txBox="1"/>
          <p:nvPr/>
        </p:nvSpPr>
        <p:spPr>
          <a:xfrm>
            <a:off x="153474" y="169808"/>
            <a:ext cx="6094926" cy="523220"/>
          </a:xfrm>
          <a:prstGeom prst="rect">
            <a:avLst/>
          </a:prstGeom>
          <a:noFill/>
        </p:spPr>
        <p:txBody>
          <a:bodyPr wrap="square">
            <a:spAutoFit/>
          </a:bodyPr>
          <a:lstStyle/>
          <a:p>
            <a:r>
              <a:rPr lang="en-US" sz="2800" dirty="0">
                <a:solidFill>
                  <a:schemeClr val="tx1">
                    <a:lumMod val="65000"/>
                    <a:lumOff val="35000"/>
                  </a:schemeClr>
                </a:solidFill>
                <a:latin typeface="Century Gothic" panose="020B0502020202020204" pitchFamily="34" charset="0"/>
              </a:rPr>
              <a:t>Brief Introductions</a:t>
            </a:r>
          </a:p>
        </p:txBody>
      </p:sp>
      <p:sp>
        <p:nvSpPr>
          <p:cNvPr id="9" name="TextBox 8">
            <a:extLst>
              <a:ext uri="{FF2B5EF4-FFF2-40B4-BE49-F238E27FC236}">
                <a16:creationId xmlns:a16="http://schemas.microsoft.com/office/drawing/2014/main" id="{8E79F7D4-EAB2-4410-AFC3-6A02BB79D46E}"/>
              </a:ext>
            </a:extLst>
          </p:cNvPr>
          <p:cNvSpPr txBox="1"/>
          <p:nvPr/>
        </p:nvSpPr>
        <p:spPr>
          <a:xfrm>
            <a:off x="9566197" y="6119946"/>
            <a:ext cx="2485623" cy="646331"/>
          </a:xfrm>
          <a:prstGeom prst="rect">
            <a:avLst/>
          </a:prstGeom>
          <a:noFill/>
        </p:spPr>
        <p:txBody>
          <a:bodyPr wrap="square" rtlCol="0">
            <a:spAutoFit/>
          </a:bodyPr>
          <a:lstStyle/>
          <a:p>
            <a:r>
              <a:rPr lang="en-US" dirty="0">
                <a:highlight>
                  <a:srgbClr val="FFFF00"/>
                </a:highlight>
              </a:rPr>
              <a:t>CUSTOMIZE THIS PAGE TO YOUR INFORMATION</a:t>
            </a:r>
          </a:p>
        </p:txBody>
      </p:sp>
    </p:spTree>
    <p:extLst>
      <p:ext uri="{BB962C8B-B14F-4D97-AF65-F5344CB8AC3E}">
        <p14:creationId xmlns:p14="http://schemas.microsoft.com/office/powerpoint/2010/main" val="1419259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FF5EC1-9D3D-48D8-B8A7-E5DAEA42E7D9}"/>
              </a:ext>
            </a:extLst>
          </p:cNvPr>
          <p:cNvSpPr txBox="1"/>
          <p:nvPr/>
        </p:nvSpPr>
        <p:spPr>
          <a:xfrm>
            <a:off x="524824" y="369455"/>
            <a:ext cx="7791862" cy="523220"/>
          </a:xfrm>
          <a:prstGeom prst="rect">
            <a:avLst/>
          </a:prstGeom>
          <a:noFill/>
        </p:spPr>
        <p:txBody>
          <a:bodyPr wrap="square" rtlCol="0">
            <a:spAutoFit/>
          </a:bodyPr>
          <a:lstStyle/>
          <a:p>
            <a:r>
              <a:rPr lang="en-US" sz="2800" dirty="0">
                <a:solidFill>
                  <a:schemeClr val="tx1">
                    <a:lumMod val="75000"/>
                    <a:lumOff val="25000"/>
                  </a:schemeClr>
                </a:solidFill>
                <a:latin typeface="Century Gothic" panose="020B0502020202020204" pitchFamily="34" charset="0"/>
                <a:ea typeface="Verdana" panose="020B0604030504040204" pitchFamily="34" charset="0"/>
              </a:rPr>
              <a:t>STRUCTURE</a:t>
            </a:r>
          </a:p>
        </p:txBody>
      </p:sp>
      <p:graphicFrame>
        <p:nvGraphicFramePr>
          <p:cNvPr id="3" name="Diagram 2"/>
          <p:cNvGraphicFramePr/>
          <p:nvPr>
            <p:extLst>
              <p:ext uri="{D42A27DB-BD31-4B8C-83A1-F6EECF244321}">
                <p14:modId xmlns:p14="http://schemas.microsoft.com/office/powerpoint/2010/main" val="994037090"/>
              </p:ext>
            </p:extLst>
          </p:nvPr>
        </p:nvGraphicFramePr>
        <p:xfrm>
          <a:off x="319314" y="3875311"/>
          <a:ext cx="11548534" cy="2757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19313" y="1320802"/>
            <a:ext cx="11548534" cy="2830286"/>
          </a:xfrm>
          <a:prstGeom prst="rect">
            <a:avLst/>
          </a:prstGeom>
        </p:spPr>
      </p:pic>
    </p:spTree>
    <p:extLst>
      <p:ext uri="{BB962C8B-B14F-4D97-AF65-F5344CB8AC3E}">
        <p14:creationId xmlns:p14="http://schemas.microsoft.com/office/powerpoint/2010/main" val="1642659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FF5EC1-9D3D-48D8-B8A7-E5DAEA42E7D9}"/>
              </a:ext>
            </a:extLst>
          </p:cNvPr>
          <p:cNvSpPr txBox="1"/>
          <p:nvPr/>
        </p:nvSpPr>
        <p:spPr>
          <a:xfrm>
            <a:off x="524824" y="369455"/>
            <a:ext cx="7791862" cy="523220"/>
          </a:xfrm>
          <a:prstGeom prst="rect">
            <a:avLst/>
          </a:prstGeom>
          <a:noFill/>
        </p:spPr>
        <p:txBody>
          <a:bodyPr wrap="square" rtlCol="0">
            <a:spAutoFit/>
          </a:bodyPr>
          <a:lstStyle/>
          <a:p>
            <a:r>
              <a:rPr lang="en-US" sz="2800" dirty="0">
                <a:solidFill>
                  <a:schemeClr val="tx1">
                    <a:lumMod val="75000"/>
                    <a:lumOff val="25000"/>
                  </a:schemeClr>
                </a:solidFill>
                <a:latin typeface="Century Gothic" panose="020B0502020202020204" pitchFamily="34" charset="0"/>
                <a:ea typeface="Verdana" panose="020B0604030504040204" pitchFamily="34" charset="0"/>
              </a:rPr>
              <a:t>Section One</a:t>
            </a:r>
          </a:p>
        </p:txBody>
      </p:sp>
      <p:graphicFrame>
        <p:nvGraphicFramePr>
          <p:cNvPr id="3" name="Diagram 2"/>
          <p:cNvGraphicFramePr/>
          <p:nvPr>
            <p:extLst>
              <p:ext uri="{D42A27DB-BD31-4B8C-83A1-F6EECF244321}">
                <p14:modId xmlns:p14="http://schemas.microsoft.com/office/powerpoint/2010/main" val="4086467519"/>
              </p:ext>
            </p:extLst>
          </p:nvPr>
        </p:nvGraphicFramePr>
        <p:xfrm>
          <a:off x="319314" y="3875311"/>
          <a:ext cx="11548534" cy="2757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19313" y="1320802"/>
            <a:ext cx="11548534" cy="2830286"/>
          </a:xfrm>
          <a:prstGeom prst="rect">
            <a:avLst/>
          </a:prstGeom>
        </p:spPr>
      </p:pic>
    </p:spTree>
    <p:extLst>
      <p:ext uri="{BB962C8B-B14F-4D97-AF65-F5344CB8AC3E}">
        <p14:creationId xmlns:p14="http://schemas.microsoft.com/office/powerpoint/2010/main" val="2393838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783312" y="-2"/>
            <a:ext cx="4408688" cy="1915887"/>
          </a:xfrm>
          <a:prstGeom prst="rect">
            <a:avLst/>
          </a:prstGeom>
          <a:solidFill>
            <a:srgbClr val="3366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96083" y="458626"/>
            <a:ext cx="8459779" cy="5941052"/>
          </a:xfrm>
          <a:prstGeom prst="rect">
            <a:avLst/>
          </a:prstGeom>
          <a:effectLst/>
        </p:spPr>
      </p:pic>
      <p:sp>
        <p:nvSpPr>
          <p:cNvPr id="4" name="TextBox 3">
            <a:extLst>
              <a:ext uri="{FF2B5EF4-FFF2-40B4-BE49-F238E27FC236}">
                <a16:creationId xmlns:a16="http://schemas.microsoft.com/office/drawing/2014/main" id="{837D37C1-FDE1-4636-B1F7-08AE9C4D4C2E}"/>
              </a:ext>
            </a:extLst>
          </p:cNvPr>
          <p:cNvSpPr txBox="1"/>
          <p:nvPr/>
        </p:nvSpPr>
        <p:spPr>
          <a:xfrm>
            <a:off x="-105255" y="3183953"/>
            <a:ext cx="5262734" cy="646331"/>
          </a:xfrm>
          <a:prstGeom prst="rect">
            <a:avLst/>
          </a:prstGeom>
          <a:noFill/>
        </p:spPr>
        <p:txBody>
          <a:bodyPr wrap="square" rtlCol="0">
            <a:spAutoFit/>
          </a:bodyPr>
          <a:lstStyle/>
          <a:p>
            <a:pPr marL="342900" indent="-342900" algn="ctr">
              <a:buAutoNum type="arabicPeriod"/>
            </a:pPr>
            <a:endParaRPr lang="en-US" dirty="0"/>
          </a:p>
          <a:p>
            <a:pPr marL="342900" indent="-342900" algn="ctr">
              <a:buAutoNum type="arabicPeriod"/>
            </a:pPr>
            <a:endParaRPr lang="en-US" dirty="0"/>
          </a:p>
        </p:txBody>
      </p:sp>
      <p:sp>
        <p:nvSpPr>
          <p:cNvPr id="9" name="Rectangle 8"/>
          <p:cNvSpPr/>
          <p:nvPr/>
        </p:nvSpPr>
        <p:spPr>
          <a:xfrm>
            <a:off x="406401" y="627895"/>
            <a:ext cx="5936342" cy="5602514"/>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B98E189-E1B0-4A65-922D-F2F7077C3F42}"/>
              </a:ext>
            </a:extLst>
          </p:cNvPr>
          <p:cNvSpPr txBox="1"/>
          <p:nvPr/>
        </p:nvSpPr>
        <p:spPr>
          <a:xfrm>
            <a:off x="582895" y="783296"/>
            <a:ext cx="5588000" cy="5416868"/>
          </a:xfrm>
          <a:prstGeom prst="rect">
            <a:avLst/>
          </a:prstGeom>
          <a:noFill/>
        </p:spPr>
        <p:txBody>
          <a:bodyPr wrap="square" rtlCol="0">
            <a:spAutoFit/>
          </a:bodyPr>
          <a:lstStyle/>
          <a:p>
            <a:r>
              <a:rPr lang="en-US" sz="2800" dirty="0">
                <a:solidFill>
                  <a:schemeClr val="bg1"/>
                </a:solidFill>
                <a:latin typeface="Century Gothic" panose="020B0502020202020204" pitchFamily="34" charset="0"/>
                <a:ea typeface="Verdana" panose="020B0604030504040204" pitchFamily="34" charset="0"/>
              </a:rPr>
              <a:t>START WITH THE HARVARD IMPLICIT BIAS EXPERIENCE</a:t>
            </a:r>
          </a:p>
          <a:p>
            <a:endParaRPr lang="en-US" dirty="0">
              <a:solidFill>
                <a:schemeClr val="bg1"/>
              </a:solidFill>
              <a:latin typeface="Century Gothic" panose="020B0502020202020204" pitchFamily="34" charset="0"/>
            </a:endParaRPr>
          </a:p>
          <a:p>
            <a:pPr marL="285750" indent="-285750">
              <a:buFont typeface="Wingdings" panose="05000000000000000000" pitchFamily="2" charset="2"/>
              <a:buChar char="§"/>
            </a:pPr>
            <a:r>
              <a:rPr lang="en-US" sz="1600" dirty="0">
                <a:solidFill>
                  <a:schemeClr val="bg1"/>
                </a:solidFill>
                <a:latin typeface="Century Gothic" panose="020B0502020202020204" pitchFamily="34" charset="0"/>
              </a:rPr>
              <a:t>Starting with implicit bias is a time-proven best practice</a:t>
            </a:r>
          </a:p>
          <a:p>
            <a:pPr marL="285750" indent="-285750">
              <a:buFont typeface="Wingdings" panose="05000000000000000000" pitchFamily="2" charset="2"/>
              <a:buChar char="§"/>
            </a:pPr>
            <a:endParaRPr lang="en-US" sz="1600" dirty="0">
              <a:solidFill>
                <a:schemeClr val="bg1"/>
              </a:solidFill>
              <a:latin typeface="Century Gothic" panose="020B0502020202020204" pitchFamily="34" charset="0"/>
            </a:endParaRPr>
          </a:p>
          <a:p>
            <a:pPr marL="285750" indent="-285750">
              <a:buFont typeface="Wingdings" panose="05000000000000000000" pitchFamily="2" charset="2"/>
              <a:buChar char="§"/>
            </a:pPr>
            <a:r>
              <a:rPr lang="en-US" sz="1600" dirty="0">
                <a:solidFill>
                  <a:schemeClr val="bg1"/>
                </a:solidFill>
                <a:latin typeface="Century Gothic" panose="020B0502020202020204" pitchFamily="34" charset="0"/>
              </a:rPr>
              <a:t>Shifts the focus to each of us and what we can do vs. focus on someone “out there”</a:t>
            </a:r>
          </a:p>
          <a:p>
            <a:pPr marL="285750" indent="-285750">
              <a:buFont typeface="Wingdings" panose="05000000000000000000" pitchFamily="2" charset="2"/>
              <a:buChar char="§"/>
            </a:pPr>
            <a:endParaRPr lang="en-US" sz="1600" dirty="0">
              <a:solidFill>
                <a:schemeClr val="bg1"/>
              </a:solidFill>
              <a:latin typeface="Century Gothic" panose="020B0502020202020204" pitchFamily="34" charset="0"/>
            </a:endParaRPr>
          </a:p>
          <a:p>
            <a:pPr marL="285750" indent="-285750">
              <a:buFont typeface="Wingdings" panose="05000000000000000000" pitchFamily="2" charset="2"/>
              <a:buChar char="§"/>
            </a:pPr>
            <a:r>
              <a:rPr lang="en-US" sz="1600" dirty="0">
                <a:solidFill>
                  <a:schemeClr val="bg1"/>
                </a:solidFill>
                <a:latin typeface="Century Gothic" panose="020B0502020202020204" pitchFamily="34" charset="0"/>
              </a:rPr>
              <a:t>Encourages individuals to share their own experience, getting more comfortable talking about realities of bias</a:t>
            </a:r>
          </a:p>
          <a:p>
            <a:pPr marL="285750" indent="-285750">
              <a:buFont typeface="Wingdings" panose="05000000000000000000" pitchFamily="2" charset="2"/>
              <a:buChar char="§"/>
            </a:pPr>
            <a:endParaRPr lang="en-US" sz="1600" dirty="0">
              <a:solidFill>
                <a:schemeClr val="bg1"/>
              </a:solidFill>
              <a:latin typeface="Century Gothic" panose="020B0502020202020204" pitchFamily="34" charset="0"/>
            </a:endParaRPr>
          </a:p>
          <a:p>
            <a:pPr marL="285750" indent="-285750">
              <a:buFont typeface="Wingdings" panose="05000000000000000000" pitchFamily="2" charset="2"/>
              <a:buChar char="§"/>
            </a:pPr>
            <a:r>
              <a:rPr lang="en-US" sz="1600" dirty="0">
                <a:solidFill>
                  <a:schemeClr val="bg1"/>
                </a:solidFill>
                <a:latin typeface="Century Gothic" panose="020B0502020202020204" pitchFamily="34" charset="0"/>
              </a:rPr>
              <a:t>Drives home the message that prejudice, discrimination and inequity are choices we all make</a:t>
            </a:r>
          </a:p>
          <a:p>
            <a:pPr marL="285750" indent="-285750">
              <a:buFont typeface="Wingdings" panose="05000000000000000000" pitchFamily="2" charset="2"/>
              <a:buChar char="§"/>
            </a:pPr>
            <a:endParaRPr lang="en-US" sz="1600" dirty="0">
              <a:solidFill>
                <a:schemeClr val="bg1"/>
              </a:solidFill>
              <a:latin typeface="Century Gothic" panose="020B0502020202020204" pitchFamily="34" charset="0"/>
            </a:endParaRPr>
          </a:p>
          <a:p>
            <a:pPr marL="285750" indent="-285750">
              <a:buFont typeface="Wingdings" panose="05000000000000000000" pitchFamily="2" charset="2"/>
              <a:buChar char="§"/>
            </a:pPr>
            <a:r>
              <a:rPr lang="en-US" sz="1600" dirty="0">
                <a:solidFill>
                  <a:schemeClr val="bg1"/>
                </a:solidFill>
                <a:latin typeface="Century Gothic" panose="020B0502020202020204" pitchFamily="34" charset="0"/>
              </a:rPr>
              <a:t>Provides every organization with data from which to make program decisions – </a:t>
            </a:r>
            <a:r>
              <a:rPr lang="en-US" sz="1600" i="1" dirty="0">
                <a:solidFill>
                  <a:schemeClr val="bg1"/>
                </a:solidFill>
                <a:latin typeface="Century Gothic" panose="020B0502020202020204" pitchFamily="34" charset="0"/>
              </a:rPr>
              <a:t>can assign sub-groups</a:t>
            </a:r>
          </a:p>
          <a:p>
            <a:pPr marL="285750" indent="-285750">
              <a:buFont typeface="Wingdings" panose="05000000000000000000" pitchFamily="2" charset="2"/>
              <a:buChar char="§"/>
            </a:pPr>
            <a:endParaRPr lang="en-US" sz="1600" dirty="0">
              <a:solidFill>
                <a:schemeClr val="bg1"/>
              </a:solidFill>
              <a:latin typeface="Century Gothic" panose="020B0502020202020204" pitchFamily="34" charset="0"/>
            </a:endParaRPr>
          </a:p>
          <a:p>
            <a:pPr marL="285750" indent="-285750">
              <a:buFont typeface="Wingdings" panose="05000000000000000000" pitchFamily="2" charset="2"/>
              <a:buChar char="§"/>
            </a:pPr>
            <a:r>
              <a:rPr lang="en-US" sz="1600" dirty="0">
                <a:solidFill>
                  <a:schemeClr val="bg1"/>
                </a:solidFill>
                <a:latin typeface="Century Gothic" panose="020B0502020202020204" pitchFamily="34" charset="0"/>
              </a:rPr>
              <a:t>It’s actually </a:t>
            </a:r>
            <a:r>
              <a:rPr lang="en-US" sz="1600" i="1" dirty="0">
                <a:solidFill>
                  <a:schemeClr val="bg1"/>
                </a:solidFill>
                <a:latin typeface="Century Gothic" panose="020B0502020202020204" pitchFamily="34" charset="0"/>
              </a:rPr>
              <a:t>Fun</a:t>
            </a:r>
            <a:r>
              <a:rPr lang="en-US" sz="1600" dirty="0">
                <a:solidFill>
                  <a:schemeClr val="bg1"/>
                </a:solidFill>
                <a:latin typeface="Century Gothic" panose="020B0502020202020204" pitchFamily="34" charset="0"/>
              </a:rPr>
              <a:t>.</a:t>
            </a:r>
          </a:p>
        </p:txBody>
      </p:sp>
    </p:spTree>
    <p:extLst>
      <p:ext uri="{BB962C8B-B14F-4D97-AF65-F5344CB8AC3E}">
        <p14:creationId xmlns:p14="http://schemas.microsoft.com/office/powerpoint/2010/main" val="1851763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1116"/>
            <a:ext cx="12192000" cy="3980688"/>
          </a:xfrm>
          <a:prstGeom prst="rect">
            <a:avLst/>
          </a:prstGeom>
        </p:spPr>
      </p:pic>
      <p:sp>
        <p:nvSpPr>
          <p:cNvPr id="21" name="Rectangle 20"/>
          <p:cNvSpPr/>
          <p:nvPr/>
        </p:nvSpPr>
        <p:spPr>
          <a:xfrm>
            <a:off x="330431" y="3854179"/>
            <a:ext cx="1759624" cy="851002"/>
          </a:xfrm>
          <a:prstGeom prst="rect">
            <a:avLst/>
          </a:prstGeom>
        </p:spPr>
        <p:txBody>
          <a:bodyPr wrap="square">
            <a:spAutoFit/>
          </a:bodyPr>
          <a:lstStyle/>
          <a:p>
            <a:pPr marR="0" algn="ctr">
              <a:lnSpc>
                <a:spcPct val="107000"/>
              </a:lnSpc>
              <a:spcBef>
                <a:spcPts val="0"/>
              </a:spcBef>
              <a:spcAft>
                <a:spcPts val="800"/>
              </a:spcAft>
            </a:pPr>
            <a:r>
              <a:rPr lang="en-US" sz="24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HARVARD IMPLICIT SITE</a:t>
            </a:r>
          </a:p>
        </p:txBody>
      </p:sp>
      <p:grpSp>
        <p:nvGrpSpPr>
          <p:cNvPr id="46" name="Group 45"/>
          <p:cNvGrpSpPr/>
          <p:nvPr/>
        </p:nvGrpSpPr>
        <p:grpSpPr>
          <a:xfrm>
            <a:off x="5929644" y="3127710"/>
            <a:ext cx="1759625" cy="2322285"/>
            <a:chOff x="5849257" y="3033486"/>
            <a:chExt cx="2627086" cy="2322285"/>
          </a:xfrm>
        </p:grpSpPr>
        <p:sp>
          <p:nvSpPr>
            <p:cNvPr id="47" name="Rounded Rectangle 46"/>
            <p:cNvSpPr/>
            <p:nvPr/>
          </p:nvSpPr>
          <p:spPr>
            <a:xfrm>
              <a:off x="5849258" y="3033486"/>
              <a:ext cx="2627085" cy="2322285"/>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849257" y="3841697"/>
              <a:ext cx="2627085" cy="957698"/>
            </a:xfrm>
            <a:prstGeom prst="rect">
              <a:avLst/>
            </a:prstGeom>
          </p:spPr>
          <p:txBody>
            <a:bodyPr wrap="square">
              <a:spAutoFit/>
            </a:bodyPr>
            <a:lstStyle/>
            <a:p>
              <a:pPr marR="0" algn="ctr">
                <a:lnSpc>
                  <a:spcPct val="107000"/>
                </a:lnSpc>
                <a:spcBef>
                  <a:spcPts val="0"/>
                </a:spcBef>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Phase I – Exploring Implicit Bias</a:t>
              </a:r>
              <a:endPar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grpSp>
      <p:grpSp>
        <p:nvGrpSpPr>
          <p:cNvPr id="49" name="Group 48"/>
          <p:cNvGrpSpPr/>
          <p:nvPr/>
        </p:nvGrpSpPr>
        <p:grpSpPr>
          <a:xfrm>
            <a:off x="10101945" y="3118538"/>
            <a:ext cx="1763483" cy="2322285"/>
            <a:chOff x="5843497" y="3033486"/>
            <a:chExt cx="2632846" cy="2322285"/>
          </a:xfrm>
        </p:grpSpPr>
        <p:sp>
          <p:nvSpPr>
            <p:cNvPr id="50" name="Rounded Rectangle 49"/>
            <p:cNvSpPr/>
            <p:nvPr/>
          </p:nvSpPr>
          <p:spPr>
            <a:xfrm>
              <a:off x="5849258" y="3033486"/>
              <a:ext cx="2627085" cy="2322285"/>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843497" y="3841697"/>
              <a:ext cx="2627085" cy="957698"/>
            </a:xfrm>
            <a:prstGeom prst="rect">
              <a:avLst/>
            </a:prstGeom>
          </p:spPr>
          <p:txBody>
            <a:bodyPr wrap="square">
              <a:spAutoFit/>
            </a:bodyPr>
            <a:lstStyle/>
            <a:p>
              <a:pPr marR="0" algn="ctr">
                <a:lnSpc>
                  <a:spcPct val="107000"/>
                </a:lnSpc>
                <a:spcBef>
                  <a:spcPts val="0"/>
                </a:spcBef>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How Implicit Bias Tests Work </a:t>
              </a:r>
              <a:endPar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grpSp>
      <p:sp>
        <p:nvSpPr>
          <p:cNvPr id="23" name="Rectangle 22"/>
          <p:cNvSpPr/>
          <p:nvPr/>
        </p:nvSpPr>
        <p:spPr>
          <a:xfrm>
            <a:off x="330433" y="5847221"/>
            <a:ext cx="7409401" cy="523220"/>
          </a:xfrm>
          <a:prstGeom prst="rect">
            <a:avLst/>
          </a:prstGeom>
        </p:spPr>
        <p:txBody>
          <a:bodyPr wrap="none">
            <a:spAutoFit/>
          </a:bodyPr>
          <a:lstStyle/>
          <a:p>
            <a:pPr lvl="0"/>
            <a:r>
              <a:rPr lang="en-US" sz="2800" cap="all" dirty="0">
                <a:solidFill>
                  <a:schemeClr val="tx1">
                    <a:lumMod val="75000"/>
                    <a:lumOff val="25000"/>
                  </a:schemeClr>
                </a:solidFill>
                <a:latin typeface="Century Gothic" panose="020B0502020202020204" pitchFamily="34" charset="0"/>
              </a:rPr>
              <a:t>HARVARD IMPLICIT BIAS EXPERIENCE LINKS</a:t>
            </a:r>
          </a:p>
        </p:txBody>
      </p:sp>
      <p:grpSp>
        <p:nvGrpSpPr>
          <p:cNvPr id="11" name="Group 10">
            <a:extLst>
              <a:ext uri="{FF2B5EF4-FFF2-40B4-BE49-F238E27FC236}">
                <a16:creationId xmlns:a16="http://schemas.microsoft.com/office/drawing/2014/main" id="{98A23201-A48E-4FF0-8BD6-701C55CC47E4}"/>
              </a:ext>
            </a:extLst>
          </p:cNvPr>
          <p:cNvGrpSpPr/>
          <p:nvPr/>
        </p:nvGrpSpPr>
        <p:grpSpPr>
          <a:xfrm>
            <a:off x="8015748" y="3127710"/>
            <a:ext cx="1759625" cy="2322285"/>
            <a:chOff x="5849257" y="3033486"/>
            <a:chExt cx="2627086" cy="2322285"/>
          </a:xfrm>
        </p:grpSpPr>
        <p:sp>
          <p:nvSpPr>
            <p:cNvPr id="12" name="Rounded Rectangle 46">
              <a:extLst>
                <a:ext uri="{FF2B5EF4-FFF2-40B4-BE49-F238E27FC236}">
                  <a16:creationId xmlns:a16="http://schemas.microsoft.com/office/drawing/2014/main" id="{C453BDAD-1938-4535-A0F4-5919787A25F0}"/>
                </a:ext>
              </a:extLst>
            </p:cNvPr>
            <p:cNvSpPr/>
            <p:nvPr/>
          </p:nvSpPr>
          <p:spPr>
            <a:xfrm>
              <a:off x="5849258" y="3033486"/>
              <a:ext cx="2627085" cy="2322285"/>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2EDB40E-E65A-4B5D-9FA6-4F39A0C888C0}"/>
                </a:ext>
              </a:extLst>
            </p:cNvPr>
            <p:cNvSpPr/>
            <p:nvPr/>
          </p:nvSpPr>
          <p:spPr>
            <a:xfrm>
              <a:off x="5849257" y="3841697"/>
              <a:ext cx="2627085" cy="661335"/>
            </a:xfrm>
            <a:prstGeom prst="rect">
              <a:avLst/>
            </a:prstGeom>
          </p:spPr>
          <p:txBody>
            <a:bodyPr wrap="square">
              <a:spAutoFit/>
            </a:bodyPr>
            <a:lstStyle/>
            <a:p>
              <a:pPr marR="0" algn="ctr">
                <a:lnSpc>
                  <a:spcPct val="107000"/>
                </a:lnSpc>
                <a:spcBef>
                  <a:spcPts val="0"/>
                </a:spcBef>
                <a:spcAft>
                  <a:spcPts val="800"/>
                </a:spcAft>
              </a:pPr>
              <a:r>
                <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Harvard Implicit Site</a:t>
              </a:r>
              <a:endParaRPr lang="en-US"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619858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FE1DF-79B4-498B-9313-8F8A62A9C070}"/>
              </a:ext>
            </a:extLst>
          </p:cNvPr>
          <p:cNvSpPr>
            <a:spLocks noGrp="1"/>
          </p:cNvSpPr>
          <p:nvPr>
            <p:ph type="title"/>
          </p:nvPr>
        </p:nvSpPr>
        <p:spPr/>
        <p:txBody>
          <a:bodyPr>
            <a:normAutofit/>
          </a:bodyPr>
          <a:lstStyle/>
          <a:p>
            <a:r>
              <a:rPr lang="en-US" sz="2800" dirty="0">
                <a:latin typeface="Century Gothic" panose="020B0502020202020204" pitchFamily="34" charset="0"/>
              </a:rPr>
              <a:t>IMPLICIT BIAS (Phase 1) SUMMARY</a:t>
            </a:r>
          </a:p>
        </p:txBody>
      </p:sp>
      <p:graphicFrame>
        <p:nvGraphicFramePr>
          <p:cNvPr id="4" name="Content Placeholder 3">
            <a:extLst>
              <a:ext uri="{FF2B5EF4-FFF2-40B4-BE49-F238E27FC236}">
                <a16:creationId xmlns:a16="http://schemas.microsoft.com/office/drawing/2014/main" id="{E8B49320-819D-4769-9709-72A0CA33F246}"/>
              </a:ext>
            </a:extLst>
          </p:cNvPr>
          <p:cNvGraphicFramePr>
            <a:graphicFrameLocks noGrp="1"/>
          </p:cNvGraphicFramePr>
          <p:nvPr>
            <p:ph idx="1"/>
            <p:extLst>
              <p:ext uri="{D42A27DB-BD31-4B8C-83A1-F6EECF244321}">
                <p14:modId xmlns:p14="http://schemas.microsoft.com/office/powerpoint/2010/main" val="3808513949"/>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Right 4">
            <a:extLst>
              <a:ext uri="{FF2B5EF4-FFF2-40B4-BE49-F238E27FC236}">
                <a16:creationId xmlns:a16="http://schemas.microsoft.com/office/drawing/2014/main" id="{ABEDD2EA-1497-4E77-A930-4C4EA908AEA3}"/>
              </a:ext>
            </a:extLst>
          </p:cNvPr>
          <p:cNvSpPr/>
          <p:nvPr/>
        </p:nvSpPr>
        <p:spPr>
          <a:xfrm>
            <a:off x="1689100" y="4716319"/>
            <a:ext cx="8978900" cy="793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6E5398D-81F1-4661-B6F7-3D67CF332B6E}"/>
              </a:ext>
            </a:extLst>
          </p:cNvPr>
          <p:cNvSpPr txBox="1"/>
          <p:nvPr/>
        </p:nvSpPr>
        <p:spPr>
          <a:xfrm>
            <a:off x="2159000" y="4928528"/>
            <a:ext cx="8039100" cy="369332"/>
          </a:xfrm>
          <a:prstGeom prst="rect">
            <a:avLst/>
          </a:prstGeom>
          <a:noFill/>
        </p:spPr>
        <p:txBody>
          <a:bodyPr wrap="square" rtlCol="0">
            <a:spAutoFit/>
          </a:bodyPr>
          <a:lstStyle/>
          <a:p>
            <a:r>
              <a:rPr lang="en-US" dirty="0">
                <a:solidFill>
                  <a:schemeClr val="bg1"/>
                </a:solidFill>
              </a:rPr>
              <a:t>ASK SUNNY NASTASE AND RILEIGH ROBERSON FOR ANY SUPPORT NEEDED</a:t>
            </a:r>
          </a:p>
        </p:txBody>
      </p:sp>
      <p:sp>
        <p:nvSpPr>
          <p:cNvPr id="7" name="TextBox 6">
            <a:extLst>
              <a:ext uri="{FF2B5EF4-FFF2-40B4-BE49-F238E27FC236}">
                <a16:creationId xmlns:a16="http://schemas.microsoft.com/office/drawing/2014/main" id="{765E91D4-35F1-4623-9DAF-EFD327C279B2}"/>
              </a:ext>
            </a:extLst>
          </p:cNvPr>
          <p:cNvSpPr txBox="1"/>
          <p:nvPr/>
        </p:nvSpPr>
        <p:spPr>
          <a:xfrm>
            <a:off x="9425188" y="5914656"/>
            <a:ext cx="2485623" cy="646331"/>
          </a:xfrm>
          <a:prstGeom prst="rect">
            <a:avLst/>
          </a:prstGeom>
          <a:noFill/>
        </p:spPr>
        <p:txBody>
          <a:bodyPr wrap="square" rtlCol="0">
            <a:spAutoFit/>
          </a:bodyPr>
          <a:lstStyle/>
          <a:p>
            <a:pPr>
              <a:spcAft>
                <a:spcPts val="600"/>
              </a:spcAft>
            </a:pPr>
            <a:r>
              <a:rPr lang="en-US" dirty="0">
                <a:highlight>
                  <a:srgbClr val="FFFF00"/>
                </a:highlight>
              </a:rPr>
              <a:t>CUSTOMIZE THIS PAGE AS APPROPRIATE</a:t>
            </a:r>
          </a:p>
        </p:txBody>
      </p:sp>
    </p:spTree>
    <p:extLst>
      <p:ext uri="{BB962C8B-B14F-4D97-AF65-F5344CB8AC3E}">
        <p14:creationId xmlns:p14="http://schemas.microsoft.com/office/powerpoint/2010/main" val="601562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D85EE898F53943B13240A4A52DD924" ma:contentTypeVersion="17" ma:contentTypeDescription="Create a new document." ma:contentTypeScope="" ma:versionID="6b3d55978a1a763648e41d62638a7592">
  <xsd:schema xmlns:xsd="http://www.w3.org/2001/XMLSchema" xmlns:xs="http://www.w3.org/2001/XMLSchema" xmlns:p="http://schemas.microsoft.com/office/2006/metadata/properties" xmlns:ns2="5cecb9a7-2a4e-4d28-b0d3-7274a75d5d94" xmlns:ns3="bd36474f-fe8f-4310-88a1-dae32da46523" targetNamespace="http://schemas.microsoft.com/office/2006/metadata/properties" ma:root="true" ma:fieldsID="1cc4f295582e3d0713497d222ab29e8c" ns2:_="" ns3:_="">
    <xsd:import namespace="5cecb9a7-2a4e-4d28-b0d3-7274a75d5d94"/>
    <xsd:import namespace="bd36474f-fe8f-4310-88a1-dae32da465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ecb9a7-2a4e-4d28-b0d3-7274a75d5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610763f-2097-46ce-97ba-6f196ea01ea7"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36474f-fe8f-4310-88a1-dae32da4652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59dfc5-b434-4e32-8e25-7e27bfb5e600}" ma:internalName="TaxCatchAll" ma:showField="CatchAllData" ma:web="bd36474f-fe8f-4310-88a1-dae32da465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cecb9a7-2a4e-4d28-b0d3-7274a75d5d94">
      <Terms xmlns="http://schemas.microsoft.com/office/infopath/2007/PartnerControls"/>
    </lcf76f155ced4ddcb4097134ff3c332f>
    <TaxCatchAll xmlns="bd36474f-fe8f-4310-88a1-dae32da46523" xsi:nil="true"/>
  </documentManagement>
</p:properties>
</file>

<file path=customXml/itemProps1.xml><?xml version="1.0" encoding="utf-8"?>
<ds:datastoreItem xmlns:ds="http://schemas.openxmlformats.org/officeDocument/2006/customXml" ds:itemID="{80B0D520-118E-4267-A469-364A21D45381}"/>
</file>

<file path=customXml/itemProps2.xml><?xml version="1.0" encoding="utf-8"?>
<ds:datastoreItem xmlns:ds="http://schemas.openxmlformats.org/officeDocument/2006/customXml" ds:itemID="{94661DF0-CC61-4F83-8F23-D44D6333E1EB}">
  <ds:schemaRefs>
    <ds:schemaRef ds:uri="http://schemas.microsoft.com/sharepoint/v3/contenttype/forms"/>
  </ds:schemaRefs>
</ds:datastoreItem>
</file>

<file path=customXml/itemProps3.xml><?xml version="1.0" encoding="utf-8"?>
<ds:datastoreItem xmlns:ds="http://schemas.openxmlformats.org/officeDocument/2006/customXml" ds:itemID="{4E397608-08F6-4D67-99DC-A050A211D9F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30165</TotalTime>
  <Words>1998</Words>
  <Application>Microsoft Office PowerPoint</Application>
  <PresentationFormat>Widescreen</PresentationFormat>
  <Paragraphs>285</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Century Gothic</vt:lpstr>
      <vt:lpstr>Verdana</vt:lpstr>
      <vt:lpstr>Wingdings</vt:lpstr>
      <vt:lpstr>Office Theme</vt:lpstr>
      <vt:lpstr>PowerPoint Presentation</vt:lpstr>
      <vt:lpstr>PFA Diversity, Equity &amp; Inclusion Initiative (DEII) Train-The-Trainer  TRAINING OBJECTIVE</vt:lpstr>
      <vt:lpstr>Optional Member Organization Custom Slide</vt:lpstr>
      <vt:lpstr>PowerPoint Presentation</vt:lpstr>
      <vt:lpstr>PowerPoint Presentation</vt:lpstr>
      <vt:lpstr>PowerPoint Presentation</vt:lpstr>
      <vt:lpstr>PowerPoint Presentation</vt:lpstr>
      <vt:lpstr>PowerPoint Presentation</vt:lpstr>
      <vt:lpstr>IMPLICIT BIAS (Phase 1)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DIVERSITY ACTION COUNCIL + SET TARGETS SUMMARY</vt:lpstr>
      <vt:lpstr>PowerPoint Presentation</vt:lpstr>
      <vt:lpstr>PowerPoint Presentation</vt:lpstr>
      <vt:lpstr>PowerPoint Presentation</vt:lpstr>
      <vt:lpstr>PowerPoint Presentation</vt:lpstr>
      <vt:lpstr>PowerPoint Presentation</vt:lpstr>
      <vt:lpstr>ACTIVATE + COMMUNICATE SUMMARY</vt:lpstr>
      <vt:lpstr>PowerPoint Presentation</vt:lpstr>
      <vt:lpstr>PowerPoint Presentation</vt:lpstr>
      <vt:lpstr>PowerPoint Presentation</vt:lpstr>
      <vt:lpstr>MEASURE + ADJUST SUMMARY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Sunny Nastase</dc:creator>
  <cp:lastModifiedBy>Rileigh Roberson</cp:lastModifiedBy>
  <cp:revision>92</cp:revision>
  <cp:lastPrinted>2021-03-23T15:26:28Z</cp:lastPrinted>
  <dcterms:created xsi:type="dcterms:W3CDTF">2021-01-19T17:27:50Z</dcterms:created>
  <dcterms:modified xsi:type="dcterms:W3CDTF">2021-11-09T17:33:52Z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0x010100F4D85EE898F53943B13240A4A52DD924</vt:lpwstr>
  </property>
</Properties>
</file>